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68" r:id="rId4"/>
    <p:sldId id="261" r:id="rId5"/>
    <p:sldId id="266" r:id="rId7"/>
    <p:sldId id="265"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tags" Target="tags/tag16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73A90FA-0BB9-4762-B9C7-8A3848974C90}"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4.xml"/><Relationship Id="rId8" Type="http://schemas.openxmlformats.org/officeDocument/2006/relationships/tags" Target="../tags/tag3.xml"/><Relationship Id="rId7" Type="http://schemas.openxmlformats.org/officeDocument/2006/relationships/image" Target="file:///C:\Users\1V994W2\PycharmProjects\PPT_Background_Generation/pic_temp/1_pic_quater_lef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Documents\Tencent%20Files\574576071\FileRecv\&#25340;&#35013;&#32032;&#26448;\&#24180;&#20250;-3\\05\subject_holdleft_185,36,33_0_staid_full_0.png" TargetMode="External"/><Relationship Id="rId3" Type="http://schemas.openxmlformats.org/officeDocument/2006/relationships/image" Target="../media/image1.png"/><Relationship Id="rId2" Type="http://schemas.openxmlformats.org/officeDocument/2006/relationships/tags" Target="../tags/tag1.xml"/><Relationship Id="rId12" Type="http://schemas.openxmlformats.org/officeDocument/2006/relationships/tags" Target="../tags/tag7.xml"/><Relationship Id="rId11" Type="http://schemas.openxmlformats.org/officeDocument/2006/relationships/tags" Target="../tags/tag6.xml"/><Relationship Id="rId10" Type="http://schemas.openxmlformats.org/officeDocument/2006/relationships/tags" Target="../tags/tag5.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9.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8.xml"/><Relationship Id="rId12" Type="http://schemas.openxmlformats.org/officeDocument/2006/relationships/tags" Target="../tags/tag14.xml"/><Relationship Id="rId11" Type="http://schemas.openxmlformats.org/officeDocument/2006/relationships/tags" Target="../tags/tag13.xml"/><Relationship Id="rId10" Type="http://schemas.openxmlformats.org/officeDocument/2006/relationships/tags" Target="../tags/tag12.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image" Target="file:///C:\Users\1V994W2\PycharmProjects\PPT_Background_Generation/pic_temp/pic_half_top.png" TargetMode="External"/><Relationship Id="rId3" Type="http://schemas.openxmlformats.org/officeDocument/2006/relationships/image" Target="../media/image5.png"/><Relationship Id="rId2" Type="http://schemas.openxmlformats.org/officeDocument/2006/relationships/tags" Target="../tags/tag15.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24.xml"/><Relationship Id="rId8" Type="http://schemas.openxmlformats.org/officeDocument/2006/relationships/tags" Target="../tags/tag23.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2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21.xml"/><Relationship Id="rId13" Type="http://schemas.openxmlformats.org/officeDocument/2006/relationships/tags" Target="../tags/tag28.xml"/><Relationship Id="rId12" Type="http://schemas.openxmlformats.org/officeDocument/2006/relationships/tags" Target="../tags/tag27.xml"/><Relationship Id="rId11" Type="http://schemas.openxmlformats.org/officeDocument/2006/relationships/tags" Target="../tags/tag26.xml"/><Relationship Id="rId10" Type="http://schemas.openxmlformats.org/officeDocument/2006/relationships/tags" Target="../tags/tag25.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30.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29.xml"/><Relationship Id="rId15" Type="http://schemas.openxmlformats.org/officeDocument/2006/relationships/tags" Target="../tags/tag38.xml"/><Relationship Id="rId14" Type="http://schemas.openxmlformats.org/officeDocument/2006/relationships/tags" Target="../tags/tag37.xml"/><Relationship Id="rId13" Type="http://schemas.openxmlformats.org/officeDocument/2006/relationships/tags" Target="../tags/tag36.xml"/><Relationship Id="rId12" Type="http://schemas.openxmlformats.org/officeDocument/2006/relationships/tags" Target="../tags/tag35.xml"/><Relationship Id="rId11" Type="http://schemas.openxmlformats.org/officeDocument/2006/relationships/tags" Target="../tags/tag34.xml"/><Relationship Id="rId10" Type="http://schemas.openxmlformats.org/officeDocument/2006/relationships/tags" Target="../tags/tag3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image" Target="file:///C:\Users\1V994W2\PycharmProjects\PPT_Background_Generation/pic_temp/0_pic_quater_left_down.png" TargetMode="External"/><Relationship Id="rId7" Type="http://schemas.openxmlformats.org/officeDocument/2006/relationships/image" Target="../media/image7.png"/><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image" Target="file:///C:\Users\1V994W2\Documents\Tencent%20Files\574576071\FileRecv\&#25340;&#35013;&#32032;&#26448;\&#24180;&#20250;-3\\05\subject_holdleft_185,36,33_0_staid_full_0.png" TargetMode="External"/><Relationship Id="rId3" Type="http://schemas.openxmlformats.org/officeDocument/2006/relationships/image" Target="../media/image6.png"/><Relationship Id="rId2" Type="http://schemas.openxmlformats.org/officeDocument/2006/relationships/tags" Target="../tags/tag39.xml"/><Relationship Id="rId12" Type="http://schemas.openxmlformats.org/officeDocument/2006/relationships/tags" Target="../tags/tag45.xml"/><Relationship Id="rId11" Type="http://schemas.openxmlformats.org/officeDocument/2006/relationships/tags" Target="../tags/tag44.xml"/><Relationship Id="rId10" Type="http://schemas.openxmlformats.org/officeDocument/2006/relationships/tags" Target="../tags/tag4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52.xml"/><Relationship Id="rId8" Type="http://schemas.openxmlformats.org/officeDocument/2006/relationships/tags" Target="../tags/tag51.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50.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49.xml"/><Relationship Id="rId13" Type="http://schemas.openxmlformats.org/officeDocument/2006/relationships/tags" Target="../tags/tag56.xml"/><Relationship Id="rId12" Type="http://schemas.openxmlformats.org/officeDocument/2006/relationships/tags" Target="../tags/tag55.xml"/><Relationship Id="rId11" Type="http://schemas.openxmlformats.org/officeDocument/2006/relationships/tags" Target="../tags/tag54.xml"/><Relationship Id="rId10" Type="http://schemas.openxmlformats.org/officeDocument/2006/relationships/tags" Target="../tags/tag5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60.xml"/><Relationship Id="rId8" Type="http://schemas.openxmlformats.org/officeDocument/2006/relationships/tags" Target="../tags/tag59.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58.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57.xml"/><Relationship Id="rId12" Type="http://schemas.openxmlformats.org/officeDocument/2006/relationships/tags" Target="../tags/tag63.xml"/><Relationship Id="rId11" Type="http://schemas.openxmlformats.org/officeDocument/2006/relationships/tags" Target="../tags/tag62.xml"/><Relationship Id="rId10" Type="http://schemas.openxmlformats.org/officeDocument/2006/relationships/tags" Target="../tags/tag6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67.xml"/><Relationship Id="rId8" Type="http://schemas.openxmlformats.org/officeDocument/2006/relationships/tags" Target="../tags/tag66.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65.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64.xml"/><Relationship Id="rId11" Type="http://schemas.openxmlformats.org/officeDocument/2006/relationships/tags" Target="../tags/tag69.xml"/><Relationship Id="rId10" Type="http://schemas.openxmlformats.org/officeDocument/2006/relationships/tags" Target="../tags/tag6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image" Target="file:///C:\Users\1V994W2\Documents\Tencent%20Files\574576071\FileRecv\&#25340;&#35013;&#32032;&#26448;\&#24180;&#20250;-3\\05\subject_holdleft_185,36,33_0_staid_full_0.png" TargetMode="External"/><Relationship Id="rId3" Type="http://schemas.openxmlformats.org/officeDocument/2006/relationships/image" Target="../media/image1.png"/><Relationship Id="rId2" Type="http://schemas.openxmlformats.org/officeDocument/2006/relationships/tags" Target="../tags/tag70.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4.png"/><Relationship Id="rId5" Type="http://schemas.openxmlformats.org/officeDocument/2006/relationships/tags" Target="../tags/tag77.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3.png"/><Relationship Id="rId2" Type="http://schemas.openxmlformats.org/officeDocument/2006/relationships/tags" Target="../tags/tag76.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85.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4.png"/><Relationship Id="rId6" Type="http://schemas.openxmlformats.org/officeDocument/2006/relationships/tags" Target="../tags/tag84.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3.png"/><Relationship Id="rId3" Type="http://schemas.openxmlformats.org/officeDocument/2006/relationships/tags" Target="../tags/tag83.xml"/><Relationship Id="rId2" Type="http://schemas.openxmlformats.org/officeDocument/2006/relationships/tags" Target="../tags/tag82.xml"/><Relationship Id="rId13" Type="http://schemas.openxmlformats.org/officeDocument/2006/relationships/tags" Target="../tags/tag89.xml"/><Relationship Id="rId12" Type="http://schemas.openxmlformats.org/officeDocument/2006/relationships/tags" Target="../tags/tag88.xml"/><Relationship Id="rId11" Type="http://schemas.openxmlformats.org/officeDocument/2006/relationships/tags" Target="../tags/tag87.xml"/><Relationship Id="rId10" Type="http://schemas.openxmlformats.org/officeDocument/2006/relationships/tags" Target="../tags/tag86.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image" Target="file:///C:\Users\1V994W2\PycharmProjects\PPT_Background_Generation/pic_temp/0_pic_quater_right_up.png" TargetMode="External"/><Relationship Id="rId4" Type="http://schemas.openxmlformats.org/officeDocument/2006/relationships/image" Target="../media/image8.png"/><Relationship Id="rId3" Type="http://schemas.openxmlformats.org/officeDocument/2006/relationships/tags" Target="../tags/tag91.xml"/><Relationship Id="rId2" Type="http://schemas.openxmlformats.org/officeDocument/2006/relationships/tags" Target="../tags/tag90.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1.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4.png"/><Relationship Id="rId6" Type="http://schemas.openxmlformats.org/officeDocument/2006/relationships/tags" Target="../tags/tag100.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3.png"/><Relationship Id="rId3" Type="http://schemas.openxmlformats.org/officeDocument/2006/relationships/tags" Target="../tags/tag99.xml"/><Relationship Id="rId2" Type="http://schemas.openxmlformats.org/officeDocument/2006/relationships/tags" Target="../tags/tag98.xml"/><Relationship Id="rId14" Type="http://schemas.openxmlformats.org/officeDocument/2006/relationships/tags" Target="../tags/tag106.xml"/><Relationship Id="rId13" Type="http://schemas.openxmlformats.org/officeDocument/2006/relationships/tags" Target="../tags/tag105.xml"/><Relationship Id="rId12" Type="http://schemas.openxmlformats.org/officeDocument/2006/relationships/tags" Target="../tags/tag104.xml"/><Relationship Id="rId11" Type="http://schemas.openxmlformats.org/officeDocument/2006/relationships/tags" Target="../tags/tag103.xml"/><Relationship Id="rId10" Type="http://schemas.openxmlformats.org/officeDocument/2006/relationships/tags" Target="../tags/tag102.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0.xml"/><Relationship Id="rId8" Type="http://schemas.openxmlformats.org/officeDocument/2006/relationships/image" Target="file:///C:\Users\1V994W2\PycharmProjects\PPT_Background_Generation/pic_temp/1_pic_quater_right_up.png" TargetMode="External"/><Relationship Id="rId7" Type="http://schemas.openxmlformats.org/officeDocument/2006/relationships/image" Target="../media/image4.png"/><Relationship Id="rId6" Type="http://schemas.openxmlformats.org/officeDocument/2006/relationships/tags" Target="../tags/tag109.xml"/><Relationship Id="rId5" Type="http://schemas.openxmlformats.org/officeDocument/2006/relationships/image" Target="file:///C:\Users\1V994W2\PycharmProjects\PPT_Background_Generation/pic_temp/0_pic_quater_left_up.png" TargetMode="External"/><Relationship Id="rId4" Type="http://schemas.openxmlformats.org/officeDocument/2006/relationships/image" Target="../media/image3.png"/><Relationship Id="rId3" Type="http://schemas.openxmlformats.org/officeDocument/2006/relationships/tags" Target="../tags/tag108.xml"/><Relationship Id="rId2" Type="http://schemas.openxmlformats.org/officeDocument/2006/relationships/tags" Target="../tags/tag107.xml"/><Relationship Id="rId14" Type="http://schemas.openxmlformats.org/officeDocument/2006/relationships/tags" Target="../tags/tag115.xml"/><Relationship Id="rId13" Type="http://schemas.openxmlformats.org/officeDocument/2006/relationships/tags" Target="../tags/tag114.xml"/><Relationship Id="rId12" Type="http://schemas.openxmlformats.org/officeDocument/2006/relationships/tags" Target="../tags/tag113.xml"/><Relationship Id="rId11" Type="http://schemas.openxmlformats.org/officeDocument/2006/relationships/tags" Target="../tags/tag112.xml"/><Relationship Id="rId10" Type="http://schemas.openxmlformats.org/officeDocument/2006/relationships/tags" Target="../tags/tag111.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19.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10.png"/><Relationship Id="rId6" Type="http://schemas.openxmlformats.org/officeDocument/2006/relationships/tags" Target="../tags/tag118.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9.png"/><Relationship Id="rId3" Type="http://schemas.openxmlformats.org/officeDocument/2006/relationships/tags" Target="../tags/tag117.xml"/><Relationship Id="rId2" Type="http://schemas.openxmlformats.org/officeDocument/2006/relationships/tags" Target="../tags/tag116.xml"/><Relationship Id="rId16" Type="http://schemas.openxmlformats.org/officeDocument/2006/relationships/tags" Target="../tags/tag126.xml"/><Relationship Id="rId15" Type="http://schemas.openxmlformats.org/officeDocument/2006/relationships/tags" Target="../tags/tag125.xml"/><Relationship Id="rId14" Type="http://schemas.openxmlformats.org/officeDocument/2006/relationships/tags" Target="../tags/tag124.xml"/><Relationship Id="rId13" Type="http://schemas.openxmlformats.org/officeDocument/2006/relationships/tags" Target="../tags/tag123.xml"/><Relationship Id="rId12" Type="http://schemas.openxmlformats.org/officeDocument/2006/relationships/tags" Target="../tags/tag122.xml"/><Relationship Id="rId11" Type="http://schemas.openxmlformats.org/officeDocument/2006/relationships/tags" Target="../tags/tag121.xml"/><Relationship Id="rId10" Type="http://schemas.openxmlformats.org/officeDocument/2006/relationships/tags" Target="../tags/tag120.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30.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12.png"/><Relationship Id="rId6" Type="http://schemas.openxmlformats.org/officeDocument/2006/relationships/tags" Target="../tags/tag129.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11.png"/><Relationship Id="rId3" Type="http://schemas.openxmlformats.org/officeDocument/2006/relationships/tags" Target="../tags/tag128.xml"/><Relationship Id="rId2" Type="http://schemas.openxmlformats.org/officeDocument/2006/relationships/tags" Target="../tags/tag127.xml"/><Relationship Id="rId13" Type="http://schemas.openxmlformats.org/officeDocument/2006/relationships/tags" Target="../tags/tag134.xml"/><Relationship Id="rId12" Type="http://schemas.openxmlformats.org/officeDocument/2006/relationships/tags" Target="../tags/tag133.xml"/><Relationship Id="rId11" Type="http://schemas.openxmlformats.org/officeDocument/2006/relationships/tags" Target="../tags/tag132.xml"/><Relationship Id="rId10" Type="http://schemas.openxmlformats.org/officeDocument/2006/relationships/tags" Target="../tags/tag13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accent1"/>
        </a:solidFill>
        <a:effectLst/>
      </p:bgPr>
    </p:bg>
    <p:spTree>
      <p:nvGrpSpPr>
        <p:cNvPr id="1" name=""/>
        <p:cNvGrpSpPr/>
        <p:nvPr/>
      </p:nvGrpSpPr>
      <p:grpSpPr>
        <a:xfrm>
          <a:off x="0" y="0"/>
          <a:ext cx="0" cy="0"/>
          <a:chOff x="0" y="0"/>
          <a:chExt cx="0" cy="0"/>
        </a:xfrm>
      </p:grpSpPr>
      <p:pic>
        <p:nvPicPr>
          <p:cNvPr id="6" name="图片 5"/>
          <p:cNvPicPr/>
          <p:nvPr userDrawn="1">
            <p:custDataLst>
              <p:tags r:id="rId2"/>
            </p:custDataLst>
          </p:nvPr>
        </p:nvPicPr>
        <p:blipFill>
          <a:blip r:embed="rId3" r:link="rId4" cstate="email"/>
          <a:stretch>
            <a:fillRect/>
          </a:stretch>
        </p:blipFill>
        <p:spPr>
          <a:xfrm>
            <a:off x="6096000" y="735044"/>
            <a:ext cx="5486400" cy="5387911"/>
          </a:xfrm>
          <a:prstGeom prst="rect">
            <a:avLst/>
          </a:prstGeom>
        </p:spPr>
      </p:pic>
      <p:pic>
        <p:nvPicPr>
          <p:cNvPr id="5" name="图片 4"/>
          <p:cNvPicPr/>
          <p:nvPr userDrawn="1">
            <p:custDataLst>
              <p:tags r:id="rId5"/>
            </p:custDataLst>
          </p:nvPr>
        </p:nvPicPr>
        <p:blipFill>
          <a:blip r:embed="rId6" r:link="rId7" cstate="email"/>
          <a:stretch>
            <a:fillRect/>
          </a:stretch>
        </p:blipFill>
        <p:spPr>
          <a:xfrm>
            <a:off x="0" y="0"/>
            <a:ext cx="720090" cy="720090"/>
          </a:xfrm>
          <a:prstGeom prst="rect">
            <a:avLst/>
          </a:prstGeom>
        </p:spPr>
      </p:pic>
      <p:sp>
        <p:nvSpPr>
          <p:cNvPr id="16" name="日期占位符 15"/>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18" name="灯片编号占位符 17"/>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3" name="标题 2"/>
          <p:cNvSpPr>
            <a:spLocks noGrp="1"/>
          </p:cNvSpPr>
          <p:nvPr>
            <p:ph type="ctrTitle" idx="14" hasCustomPrompt="1"/>
            <p:custDataLst>
              <p:tags r:id="rId11"/>
            </p:custDataLst>
          </p:nvPr>
        </p:nvSpPr>
        <p:spPr>
          <a:xfrm>
            <a:off x="762318" y="2311400"/>
            <a:ext cx="4825365" cy="1509578"/>
          </a:xfrm>
        </p:spPr>
        <p:txBody>
          <a:bodyPr vert="horz" wrap="square" lIns="0" tIns="0" rIns="0" bIns="0" anchor="ctr" anchorCtr="0">
            <a:normAutofit/>
          </a:bodyPr>
          <a:lstStyle>
            <a:lvl1pPr marL="0" marR="0" indent="0" algn="l" defTabSz="914400" rtl="0" eaLnBrk="1" fontAlgn="auto" latinLnBrk="0" hangingPunct="1">
              <a:lnSpc>
                <a:spcPct val="100000"/>
              </a:lnSpc>
              <a:spcBef>
                <a:spcPct val="0"/>
              </a:spcBef>
              <a:spcAft>
                <a:spcPts val="0"/>
              </a:spcAft>
              <a:buClrTx/>
              <a:buSzPts val="5400"/>
              <a:buFont typeface="Arial" panose="020B0604020202020204" pitchFamily="34" charset="0"/>
              <a:buNone/>
              <a:defRPr sz="8800" b="0" spc="600">
                <a:solidFill>
                  <a:schemeClr val="accent6"/>
                </a:solidFill>
                <a:latin typeface="Arial" panose="020B0604020202020204" pitchFamily="34" charset="0"/>
                <a:ea typeface="汉仪尚巍手书W" panose="00020600040101010101" pitchFamily="18" charset="-122"/>
              </a:defRPr>
            </a:lvl1pPr>
          </a:lstStyle>
          <a:p>
            <a:r>
              <a:rPr lang="zh-CN" altLang="en-US" dirty="0"/>
              <a:t>编辑标题</a:t>
            </a:r>
            <a:endParaRPr lang="zh-CN" altLang="en-US" dirty="0"/>
          </a:p>
        </p:txBody>
      </p:sp>
      <p:sp>
        <p:nvSpPr>
          <p:cNvPr id="2" name="副标题 1"/>
          <p:cNvSpPr>
            <a:spLocks noGrp="1"/>
          </p:cNvSpPr>
          <p:nvPr>
            <p:ph type="subTitle" idx="13" hasCustomPrompt="1"/>
            <p:custDataLst>
              <p:tags r:id="rId12"/>
            </p:custDataLst>
          </p:nvPr>
        </p:nvSpPr>
        <p:spPr>
          <a:xfrm>
            <a:off x="762318" y="3922578"/>
            <a:ext cx="4167257" cy="624022"/>
          </a:xfrm>
        </p:spPr>
        <p:txBody>
          <a:bodyPr vert="horz" wrap="square" lIns="0" tIns="0" rIns="0" bIns="0" anchor="t" anchorCtr="0">
            <a:noAutofit/>
          </a:bodyPr>
          <a:lstStyle>
            <a:lvl1pPr marL="0" marR="0" indent="0" algn="l" defTabSz="914400" rtl="0" eaLnBrk="1" fontAlgn="auto" latinLnBrk="0" hangingPunct="1">
              <a:lnSpc>
                <a:spcPct val="100000"/>
              </a:lnSpc>
              <a:spcBef>
                <a:spcPts val="0"/>
              </a:spcBef>
              <a:spcAft>
                <a:spcPts val="0"/>
              </a:spcAft>
              <a:buClrTx/>
              <a:buSzPts val="2000"/>
              <a:buFont typeface="Arial" panose="020B0604020202020204" pitchFamily="34" charset="0"/>
              <a:buNone/>
              <a:defRPr sz="3200" b="0" spc="200">
                <a:solidFill>
                  <a:schemeClr val="accent6"/>
                </a:solidFill>
                <a:latin typeface="Arial" panose="020B0604020202020204" pitchFamily="34" charset="0"/>
                <a:ea typeface="隶书" panose="02010509060101010101" pitchFamily="49"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单击此处编辑副标题</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7" name="图片 6"/>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accent1"/>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email"/>
          <a:stretch>
            <a:fillRect/>
          </a:stretch>
        </p:blipFill>
        <p:spPr>
          <a:xfrm>
            <a:off x="4064000" y="4862477"/>
            <a:ext cx="4064000" cy="1995523"/>
          </a:xfrm>
          <a:prstGeom prst="rect">
            <a:avLst/>
          </a:prstGeom>
        </p:spPr>
      </p:pic>
      <p:sp>
        <p:nvSpPr>
          <p:cNvPr id="4" name="日期占位符 3"/>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
        <p:nvSpPr>
          <p:cNvPr id="3" name="标题 2"/>
          <p:cNvSpPr>
            <a:spLocks noGrp="1"/>
          </p:cNvSpPr>
          <p:nvPr>
            <p:ph type="ctrTitle" idx="14" hasCustomPrompt="1"/>
            <p:custDataLst>
              <p:tags r:id="rId8"/>
            </p:custDataLst>
          </p:nvPr>
        </p:nvSpPr>
        <p:spPr>
          <a:xfrm>
            <a:off x="3212149" y="2509838"/>
            <a:ext cx="5767705" cy="835660"/>
          </a:xfrm>
        </p:spPr>
        <p:txBody>
          <a:bodyPr vert="horz" wrap="square" lIns="0" tIns="0" rIns="0" bIns="0" anchor="ctr" anchorCtr="0">
            <a:normAutofit/>
          </a:bodyPr>
          <a:lstStyle>
            <a:lvl1pPr marL="0" marR="0" indent="0" algn="ctr" defTabSz="914400" rtl="0" eaLnBrk="1" fontAlgn="auto" latinLnBrk="0" hangingPunct="1">
              <a:lnSpc>
                <a:spcPct val="100000"/>
              </a:lnSpc>
              <a:spcBef>
                <a:spcPct val="0"/>
              </a:spcBef>
              <a:spcAft>
                <a:spcPts val="0"/>
              </a:spcAft>
              <a:buClrTx/>
              <a:buSzPts val="4400"/>
              <a:buFont typeface="Arial" panose="020B0604020202020204" pitchFamily="34" charset="0"/>
              <a:buNone/>
              <a:defRPr sz="4800" b="0" spc="400">
                <a:solidFill>
                  <a:schemeClr val="accent6"/>
                </a:solidFill>
                <a:latin typeface="Arial" panose="020B0604020202020204" pitchFamily="34" charset="0"/>
                <a:ea typeface="汉仪尚巍手书W" panose="00020600040101010101" pitchFamily="18" charset="-122"/>
              </a:defRPr>
            </a:lvl1pPr>
          </a:lstStyle>
          <a:p>
            <a:r>
              <a:rPr lang="zh-CN" altLang="en-US" dirty="0"/>
              <a:t>编辑标题</a:t>
            </a:r>
            <a:endParaRPr lang="zh-CN" altLang="en-US" dirty="0"/>
          </a:p>
        </p:txBody>
      </p:sp>
      <p:sp>
        <p:nvSpPr>
          <p:cNvPr id="2" name="副标题 1"/>
          <p:cNvSpPr>
            <a:spLocks noGrp="1"/>
          </p:cNvSpPr>
          <p:nvPr>
            <p:ph type="subTitle" idx="13" hasCustomPrompt="1"/>
            <p:custDataLst>
              <p:tags r:id="rId9"/>
            </p:custDataLst>
          </p:nvPr>
        </p:nvSpPr>
        <p:spPr>
          <a:xfrm>
            <a:off x="3212149" y="3548698"/>
            <a:ext cx="5767705" cy="715010"/>
          </a:xfrm>
        </p:spPr>
        <p:txBody>
          <a:bodyPr vert="horz" wrap="square" lIns="0" tIns="0" rIns="0" bIns="0" anchor="t" anchorCtr="0">
            <a:normAutofit/>
          </a:bodyPr>
          <a:lstStyle>
            <a:lvl1pPr marL="0" marR="0" indent="0" algn="ctr" defTabSz="914400" rtl="0" eaLnBrk="1" fontAlgn="auto" latinLnBrk="0" hangingPunct="1">
              <a:lnSpc>
                <a:spcPct val="130000"/>
              </a:lnSpc>
              <a:spcBef>
                <a:spcPts val="0"/>
              </a:spcBef>
              <a:spcAft>
                <a:spcPts val="0"/>
              </a:spcAft>
              <a:buClrTx/>
              <a:buSzPts val="1600"/>
              <a:buFont typeface="Arial" panose="020B0604020202020204" pitchFamily="34" charset="0"/>
              <a:buNone/>
              <a:defRPr sz="2000" b="0" spc="200">
                <a:solidFill>
                  <a:schemeClr val="accent6"/>
                </a:solidFill>
                <a:latin typeface="Arial" panose="020B0604020202020204" pitchFamily="34" charset="0"/>
                <a:ea typeface="隶书" panose="02010509060101010101" pitchFamily="49"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dirty="0"/>
              <a:t>单击此处编辑副标题</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8" name="图片 7"/>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隶书" panose="02010509060101010101" pitchFamily="49" charset="-122"/>
              </a:defRPr>
            </a:lvl1pPr>
            <a:lvl2pPr eaLnBrk="1" fontAlgn="auto" latinLnBrk="0" hangingPunct="1">
              <a:defRPr sz="1600">
                <a:solidFill>
                  <a:schemeClr val="tx1"/>
                </a:solidFill>
                <a:latin typeface="Arial" panose="020B0604020202020204" pitchFamily="34" charset="0"/>
                <a:ea typeface="隶书" panose="02010509060101010101" pitchFamily="49" charset="-122"/>
              </a:defRPr>
            </a:lvl2pPr>
            <a:lvl3pPr eaLnBrk="1" fontAlgn="auto" latinLnBrk="0" hangingPunct="1">
              <a:defRPr sz="1600">
                <a:solidFill>
                  <a:schemeClr val="tx1"/>
                </a:solidFill>
                <a:latin typeface="Arial" panose="020B0604020202020204" pitchFamily="34" charset="0"/>
                <a:ea typeface="隶书" panose="02010509060101010101" pitchFamily="49" charset="-122"/>
              </a:defRPr>
            </a:lvl3pPr>
            <a:lvl4pPr eaLnBrk="1" fontAlgn="auto" latinLnBrk="0" hangingPunct="1">
              <a:defRPr sz="1600">
                <a:solidFill>
                  <a:schemeClr val="tx1"/>
                </a:solidFill>
                <a:latin typeface="Arial" panose="020B0604020202020204" pitchFamily="34" charset="0"/>
                <a:ea typeface="隶书" panose="02010509060101010101" pitchFamily="49" charset="-122"/>
              </a:defRPr>
            </a:lvl4pPr>
            <a:lvl5pPr eaLnBrk="1" fontAlgn="auto" latinLnBrk="0" hangingPunct="1">
              <a:defRPr sz="160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10" name="图片 9"/>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隶书" panose="020105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9" name="灯片编号占位符 8"/>
          <p:cNvSpPr>
            <a:spLocks noGrp="1"/>
          </p:cNvSpPr>
          <p:nvPr>
            <p:ph type="sldNum" sz="quarter" idx="12"/>
            <p:custDataLst>
              <p:tags r:id="rId15"/>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email"/>
          <a:stretch>
            <a:fillRect/>
          </a:stretch>
        </p:blipFill>
        <p:spPr>
          <a:xfrm>
            <a:off x="7498080" y="1273836"/>
            <a:ext cx="4389120" cy="4310329"/>
          </a:xfrm>
          <a:prstGeom prst="rect">
            <a:avLst/>
          </a:prstGeom>
        </p:spPr>
      </p:pic>
      <p:sp>
        <p:nvSpPr>
          <p:cNvPr id="7" name="矩形 6"/>
          <p:cNvSpPr/>
          <p:nvPr userDrawn="1">
            <p:custDataLst>
              <p:tags r:id="rId5"/>
            </p:custDataLst>
          </p:nvPr>
        </p:nvSpPr>
        <p:spPr>
          <a:xfrm>
            <a:off x="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6" name="图片 5"/>
          <p:cNvPicPr/>
          <p:nvPr userDrawn="1">
            <p:custDataLst>
              <p:tags r:id="rId6"/>
            </p:custDataLst>
          </p:nvPr>
        </p:nvPicPr>
        <p:blipFill>
          <a:blip r:embed="rId7" r:link="rId8" cstate="email"/>
          <a:stretch>
            <a:fillRect/>
          </a:stretch>
        </p:blipFill>
        <p:spPr>
          <a:xfrm>
            <a:off x="0" y="6163813"/>
            <a:ext cx="720090" cy="694187"/>
          </a:xfrm>
          <a:prstGeom prst="rect">
            <a:avLst/>
          </a:prstGeom>
        </p:spPr>
      </p:pic>
      <p:sp>
        <p:nvSpPr>
          <p:cNvPr id="2" name="标题 1"/>
          <p:cNvSpPr>
            <a:spLocks noGrp="1"/>
          </p:cNvSpPr>
          <p:nvPr>
            <p:ph type="title"/>
            <p:custDataLst>
              <p:tags r:id="rId9"/>
            </p:custDataLst>
          </p:nvPr>
        </p:nvSpPr>
        <p:spPr>
          <a:xfrm>
            <a:off x="669882" y="443230"/>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8" name="图片 7"/>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隶书" panose="02010509060101010101" pitchFamily="49"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7" name="图片 6"/>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隶书" panose="02010509060101010101" pitchFamily="49"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隶书" panose="02010509060101010101" pitchFamily="49" charset="-122"/>
              </a:defRPr>
            </a:lvl1pPr>
            <a:lvl2pPr indent="0" eaLnBrk="1" fontAlgn="auto" latinLnBrk="0" hangingPunct="1">
              <a:defRPr>
                <a:solidFill>
                  <a:schemeClr val="tx1"/>
                </a:solidFill>
                <a:latin typeface="Arial" panose="020B0604020202020204" pitchFamily="34" charset="0"/>
                <a:ea typeface="隶书" panose="02010509060101010101" pitchFamily="49" charset="-122"/>
              </a:defRPr>
            </a:lvl2pPr>
            <a:lvl3pPr indent="0" eaLnBrk="1" fontAlgn="auto" latinLnBrk="0" hangingPunct="1">
              <a:defRPr>
                <a:solidFill>
                  <a:schemeClr val="tx1"/>
                </a:solidFill>
                <a:latin typeface="Arial" panose="020B0604020202020204" pitchFamily="34" charset="0"/>
                <a:ea typeface="隶书" panose="02010509060101010101" pitchFamily="49" charset="-122"/>
              </a:defRPr>
            </a:lvl3pPr>
            <a:lvl4pPr indent="0" eaLnBrk="1" fontAlgn="auto" latinLnBrk="0" hangingPunct="1">
              <a:defRPr>
                <a:solidFill>
                  <a:schemeClr val="tx1"/>
                </a:solidFill>
                <a:latin typeface="Arial" panose="020B0604020202020204" pitchFamily="34" charset="0"/>
                <a:ea typeface="隶书" panose="02010509060101010101" pitchFamily="49" charset="-122"/>
              </a:defRPr>
            </a:lvl4pPr>
            <a:lvl5pPr indent="0" eaLnBrk="1" fontAlgn="auto" latinLnBrk="0" hangingPunct="1">
              <a:defRPr>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email"/>
          <a:stretch>
            <a:fillRect/>
          </a:stretch>
        </p:blipFill>
        <p:spPr>
          <a:xfrm>
            <a:off x="0" y="0"/>
            <a:ext cx="720090" cy="694187"/>
          </a:xfrm>
          <a:prstGeom prst="rect">
            <a:avLst/>
          </a:prstGeom>
        </p:spPr>
      </p:pic>
      <p:pic>
        <p:nvPicPr>
          <p:cNvPr id="6" name="图片 5"/>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隶书" panose="02010509060101010101" pitchFamily="49" charset="-122"/>
              </a:defRPr>
            </a:lvl1pPr>
            <a:lvl2pPr>
              <a:defRPr>
                <a:solidFill>
                  <a:schemeClr val="tx1"/>
                </a:solidFill>
                <a:latin typeface="Arial" panose="020B0604020202020204" pitchFamily="34" charset="0"/>
                <a:ea typeface="隶书" panose="02010509060101010101" pitchFamily="49" charset="-122"/>
              </a:defRPr>
            </a:lvl2pPr>
            <a:lvl3pPr>
              <a:defRPr>
                <a:solidFill>
                  <a:schemeClr val="tx1"/>
                </a:solidFill>
                <a:latin typeface="Arial" panose="020B0604020202020204" pitchFamily="34" charset="0"/>
                <a:ea typeface="隶书" panose="02010509060101010101" pitchFamily="49" charset="-122"/>
              </a:defRPr>
            </a:lvl3pPr>
            <a:lvl4pPr>
              <a:defRPr>
                <a:solidFill>
                  <a:schemeClr val="tx1"/>
                </a:solidFill>
                <a:latin typeface="Arial" panose="020B0604020202020204" pitchFamily="34" charset="0"/>
                <a:ea typeface="隶书" panose="02010509060101010101" pitchFamily="49" charset="-122"/>
              </a:defRPr>
            </a:lvl4pPr>
            <a:lvl5pPr>
              <a:defRPr>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accent1"/>
        </a:solidFill>
        <a:effectLst/>
      </p:bgPr>
    </p:bg>
    <p:spTree>
      <p:nvGrpSpPr>
        <p:cNvPr id="1" name=""/>
        <p:cNvGrpSpPr/>
        <p:nvPr/>
      </p:nvGrpSpPr>
      <p:grpSpPr>
        <a:xfrm>
          <a:off x="0" y="0"/>
          <a:ext cx="0" cy="0"/>
          <a:chOff x="0" y="0"/>
          <a:chExt cx="0" cy="0"/>
        </a:xfrm>
      </p:grpSpPr>
      <p:pic>
        <p:nvPicPr>
          <p:cNvPr id="6" name="图片 5"/>
          <p:cNvPicPr/>
          <p:nvPr userDrawn="1">
            <p:custDataLst>
              <p:tags r:id="rId2"/>
            </p:custDataLst>
          </p:nvPr>
        </p:nvPicPr>
        <p:blipFill>
          <a:blip r:embed="rId3" r:link="rId4" cstate="email"/>
          <a:stretch>
            <a:fillRect/>
          </a:stretch>
        </p:blipFill>
        <p:spPr>
          <a:xfrm>
            <a:off x="609600" y="735044"/>
            <a:ext cx="5486400" cy="5387911"/>
          </a:xfrm>
          <a:prstGeom prst="rect">
            <a:avLst/>
          </a:prstGeom>
        </p:spPr>
      </p:pic>
      <p:sp>
        <p:nvSpPr>
          <p:cNvPr id="3" name="日期占位符 2"/>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a:p>
        </p:txBody>
      </p:sp>
      <p:sp>
        <p:nvSpPr>
          <p:cNvPr id="5" name="灯片编号占位符 4"/>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a:p>
        </p:txBody>
      </p:sp>
      <p:sp>
        <p:nvSpPr>
          <p:cNvPr id="7" name="文本占位符 6"/>
          <p:cNvSpPr>
            <a:spLocks noGrp="1"/>
          </p:cNvSpPr>
          <p:nvPr>
            <p:ph type="body" idx="14" hasCustomPrompt="1"/>
            <p:custDataLst>
              <p:tags r:id="rId8"/>
            </p:custDataLst>
          </p:nvPr>
        </p:nvSpPr>
        <p:spPr>
          <a:xfrm>
            <a:off x="6381750" y="3979545"/>
            <a:ext cx="5174615" cy="1103630"/>
          </a:xfrm>
        </p:spPr>
        <p:txBody>
          <a:bodyPr vert="horz" wrap="square" lIns="0" tIns="0" rIns="0" bIns="0" anchor="t" anchorCtr="0">
            <a:normAutofit/>
          </a:bodyPr>
          <a:lstStyle>
            <a:lvl1pPr marL="342900" marR="0" indent="-342900" algn="ctr" rtl="0" eaLnBrk="1" fontAlgn="auto">
              <a:lnSpc>
                <a:spcPct val="120000"/>
              </a:lnSpc>
              <a:spcBef>
                <a:spcPts val="0"/>
              </a:spcBef>
              <a:spcAft>
                <a:spcPts val="0"/>
              </a:spcAft>
              <a:buClrTx/>
              <a:buSzPts val="1800"/>
              <a:buFont typeface="Arial" panose="020B0604020202020204" pitchFamily="34" charset="0"/>
              <a:buNone/>
              <a:defRPr sz="2400" b="0" spc="200">
                <a:solidFill>
                  <a:schemeClr val="accent6"/>
                </a:solidFill>
                <a:latin typeface="Arial" panose="020B0604020202020204" pitchFamily="34" charset="0"/>
                <a:ea typeface="隶书" panose="02010509060101010101" pitchFamily="49" charset="-122"/>
              </a:defRPr>
            </a:lvl1pPr>
          </a:lstStyle>
          <a:p>
            <a:pPr marL="0" marR="0" lvl="0" indent="0" algn="ctr" defTabSz="914400" rtl="0" eaLnBrk="1" fontAlgn="auto" latinLnBrk="0" hangingPunct="1">
              <a:lnSpc>
                <a:spcPct val="120000"/>
              </a:lnSpc>
              <a:spcBef>
                <a:spcPts val="0"/>
              </a:spcBef>
              <a:spcAft>
                <a:spcPts val="0"/>
              </a:spcAft>
              <a:buClr>
                <a:schemeClr val="tx1">
                  <a:lumMod val="65000"/>
                  <a:lumOff val="35000"/>
                </a:schemeClr>
              </a:buClr>
              <a:buSzPts val="1800"/>
              <a:buFont typeface="Arial" panose="020B0604020202020204" pitchFamily="34" charset="0"/>
              <a:buNone/>
            </a:pPr>
            <a:r>
              <a:rPr lang="zh-CN" altLang="en-US" dirty="0"/>
              <a:t>单击此处编辑副标题</a:t>
            </a:r>
            <a:endParaRPr lang="zh-CN" altLang="en-US" dirty="0"/>
          </a:p>
        </p:txBody>
      </p:sp>
      <p:sp>
        <p:nvSpPr>
          <p:cNvPr id="2" name="标题 1"/>
          <p:cNvSpPr>
            <a:spLocks noGrp="1"/>
          </p:cNvSpPr>
          <p:nvPr>
            <p:ph type="title" idx="13" hasCustomPrompt="1"/>
            <p:custDataLst>
              <p:tags r:id="rId9"/>
            </p:custDataLst>
          </p:nvPr>
        </p:nvSpPr>
        <p:spPr>
          <a:xfrm>
            <a:off x="5949950" y="2411730"/>
            <a:ext cx="5989955" cy="1398905"/>
          </a:xfrm>
        </p:spPr>
        <p:txBody>
          <a:bodyPr vert="horz" wrap="square" lIns="0" tIns="0" rIns="0" bIns="0" anchor="b" anchorCtr="0">
            <a:normAutofit/>
          </a:bodyPr>
          <a:lstStyle>
            <a:lvl1pPr marL="0" marR="0" indent="0" algn="ctr" defTabSz="914400" rtl="0" eaLnBrk="1" fontAlgn="auto" latinLnBrk="0" hangingPunct="1">
              <a:lnSpc>
                <a:spcPct val="100000"/>
              </a:lnSpc>
              <a:spcBef>
                <a:spcPct val="0"/>
              </a:spcBef>
              <a:spcAft>
                <a:spcPts val="0"/>
              </a:spcAft>
              <a:buClrTx/>
              <a:buSzPts val="8000"/>
              <a:buNone/>
              <a:defRPr sz="8800" b="0" spc="1000">
                <a:solidFill>
                  <a:schemeClr val="accent6"/>
                </a:solidFill>
                <a:latin typeface="Arial" panose="020B0604020202020204" pitchFamily="34" charset="0"/>
                <a:ea typeface="汉仪尚巍手书W"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email"/>
          <a:stretch>
            <a:fillRect/>
          </a:stretch>
        </p:blipFill>
        <p:spPr>
          <a:xfrm>
            <a:off x="0" y="0"/>
            <a:ext cx="720090" cy="694055"/>
          </a:xfrm>
          <a:prstGeom prst="rect">
            <a:avLst/>
          </a:prstGeom>
        </p:spPr>
      </p:pic>
      <p:pic>
        <p:nvPicPr>
          <p:cNvPr id="6" name="图片 5"/>
          <p:cNvPicPr/>
          <p:nvPr userDrawn="1">
            <p:custDataLst>
              <p:tags r:id="rId5"/>
            </p:custDataLst>
          </p:nvPr>
        </p:nvPicPr>
        <p:blipFill>
          <a:blip r:embed="rId6" r:link="rId7" cstate="email"/>
          <a:stretch>
            <a:fillRect/>
          </a:stretch>
        </p:blipFill>
        <p:spPr>
          <a:xfrm>
            <a:off x="11471910" y="0"/>
            <a:ext cx="720090" cy="720090"/>
          </a:xfrm>
          <a:prstGeom prst="rect">
            <a:avLst/>
          </a:prstGeom>
        </p:spPr>
      </p:pic>
      <p:sp>
        <p:nvSpPr>
          <p:cNvPr id="2" name="标题 1"/>
          <p:cNvSpPr>
            <a:spLocks noGrp="1"/>
          </p:cNvSpPr>
          <p:nvPr>
            <p:ph type="title"/>
            <p:custDataLst>
              <p:tags r:id="rId8"/>
            </p:custDataLst>
          </p:nvPr>
        </p:nvSpPr>
        <p:spPr>
          <a:xfrm>
            <a:off x="669882" y="443230"/>
            <a:ext cx="10852237" cy="441964"/>
          </a:xfrm>
        </p:spPr>
        <p:txBody>
          <a:bodyPr wrap="square">
            <a:normAutofit/>
          </a:bodyPr>
          <a:lstStyle>
            <a:lvl1pPr>
              <a:defRPr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9" name="图片 8"/>
          <p:cNvPicPr/>
          <p:nvPr userDrawn="1">
            <p:custDataLst>
              <p:tags r:id="rId3"/>
            </p:custDataLst>
          </p:nvPr>
        </p:nvPicPr>
        <p:blipFill>
          <a:blip r:embed="rId4" r:link="rId5" cstate="email"/>
          <a:stretch>
            <a:fillRect/>
          </a:stretch>
        </p:blipFill>
        <p:spPr>
          <a:xfrm>
            <a:off x="0" y="0"/>
            <a:ext cx="720090" cy="694055"/>
          </a:xfrm>
          <a:prstGeom prst="rect">
            <a:avLst/>
          </a:prstGeom>
        </p:spPr>
      </p:pic>
      <p:pic>
        <p:nvPicPr>
          <p:cNvPr id="8" name="图片 7"/>
          <p:cNvPicPr/>
          <p:nvPr userDrawn="1">
            <p:custDataLst>
              <p:tags r:id="rId6"/>
            </p:custDataLst>
          </p:nvPr>
        </p:nvPicPr>
        <p:blipFill>
          <a:blip r:embed="rId7" r:link="rId8" cstate="email"/>
          <a:stretch>
            <a:fillRect/>
          </a:stretch>
        </p:blipFill>
        <p:spPr>
          <a:xfrm>
            <a:off x="11471910" y="0"/>
            <a:ext cx="720090" cy="720090"/>
          </a:xfrm>
          <a:prstGeom prst="rect">
            <a:avLst/>
          </a:prstGeom>
        </p:spPr>
      </p:pic>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8" name="图片 7"/>
          <p:cNvPicPr/>
          <p:nvPr userDrawn="1">
            <p:custDataLst>
              <p:tags r:id="rId3"/>
            </p:custDataLst>
          </p:nvPr>
        </p:nvPicPr>
        <p:blipFill>
          <a:blip r:embed="rId4" r:link="rId5" cstate="email"/>
          <a:stretch>
            <a:fillRect/>
          </a:stretch>
        </p:blipFill>
        <p:spPr>
          <a:xfrm>
            <a:off x="11471910" y="0"/>
            <a:ext cx="720090" cy="694187"/>
          </a:xfrm>
          <a:prstGeom prst="rect">
            <a:avLst/>
          </a:prstGeom>
        </p:spPr>
      </p:pic>
      <p:sp>
        <p:nvSpPr>
          <p:cNvPr id="2" name="标题 1"/>
          <p:cNvSpPr>
            <a:spLocks noGrp="1"/>
          </p:cNvSpPr>
          <p:nvPr>
            <p:ph type="title" hasCustomPrompt="1"/>
            <p:custDataLst>
              <p:tags r:id="rId6"/>
            </p:custDataLst>
          </p:nvPr>
        </p:nvSpPr>
        <p:spPr>
          <a:xfrm>
            <a:off x="583200" y="770400"/>
            <a:ext cx="3960000" cy="882000"/>
          </a:xfrm>
        </p:spPr>
        <p:txBody>
          <a:bodyPr wrap="square" anchor="ctr" anchorCtr="0">
            <a:normAutofit/>
          </a:bodyPr>
          <a:lstStyle>
            <a:lvl1pPr>
              <a:defRPr sz="3600"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9"/>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0" name="图片 9"/>
          <p:cNvPicPr/>
          <p:nvPr userDrawn="1">
            <p:custDataLst>
              <p:tags r:id="rId3"/>
            </p:custDataLst>
          </p:nvPr>
        </p:nvPicPr>
        <p:blipFill>
          <a:blip r:embed="rId4" r:link="rId5" cstate="email"/>
          <a:stretch>
            <a:fillRect/>
          </a:stretch>
        </p:blipFill>
        <p:spPr>
          <a:xfrm>
            <a:off x="0" y="0"/>
            <a:ext cx="720090" cy="694055"/>
          </a:xfrm>
          <a:prstGeom prst="rect">
            <a:avLst/>
          </a:prstGeom>
        </p:spPr>
      </p:pic>
      <p:pic>
        <p:nvPicPr>
          <p:cNvPr id="8" name="图片 7"/>
          <p:cNvPicPr/>
          <p:nvPr userDrawn="1">
            <p:custDataLst>
              <p:tags r:id="rId6"/>
            </p:custDataLst>
          </p:nvPr>
        </p:nvPicPr>
        <p:blipFill>
          <a:blip r:embed="rId7" r:link="rId8" cstate="email"/>
          <a:stretch>
            <a:fillRect/>
          </a:stretch>
        </p:blipFill>
        <p:spPr>
          <a:xfrm>
            <a:off x="11471910" y="0"/>
            <a:ext cx="720090" cy="720090"/>
          </a:xfrm>
          <a:prstGeom prst="rect">
            <a:avLst/>
          </a:prstGeom>
        </p:spPr>
      </p:pic>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0" name="图片 9"/>
          <p:cNvPicPr/>
          <p:nvPr userDrawn="1">
            <p:custDataLst>
              <p:tags r:id="rId3"/>
            </p:custDataLst>
          </p:nvPr>
        </p:nvPicPr>
        <p:blipFill>
          <a:blip r:embed="rId4" r:link="rId5" cstate="email"/>
          <a:stretch>
            <a:fillRect/>
          </a:stretch>
        </p:blipFill>
        <p:spPr>
          <a:xfrm>
            <a:off x="0" y="0"/>
            <a:ext cx="720090" cy="694055"/>
          </a:xfrm>
          <a:prstGeom prst="rect">
            <a:avLst/>
          </a:prstGeom>
        </p:spPr>
      </p:pic>
      <p:pic>
        <p:nvPicPr>
          <p:cNvPr id="8" name="图片 7"/>
          <p:cNvPicPr/>
          <p:nvPr userDrawn="1">
            <p:custDataLst>
              <p:tags r:id="rId6"/>
            </p:custDataLst>
          </p:nvPr>
        </p:nvPicPr>
        <p:blipFill>
          <a:blip r:embed="rId7" r:link="rId8" cstate="email"/>
          <a:stretch>
            <a:fillRect/>
          </a:stretch>
        </p:blipFill>
        <p:spPr>
          <a:xfrm>
            <a:off x="11471910" y="0"/>
            <a:ext cx="720090" cy="720090"/>
          </a:xfrm>
          <a:prstGeom prst="rect">
            <a:avLst/>
          </a:prstGeom>
        </p:spPr>
      </p:pic>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12" name="图片 11"/>
          <p:cNvPicPr/>
          <p:nvPr userDrawn="1">
            <p:custDataLst>
              <p:tags r:id="rId3"/>
            </p:custDataLst>
          </p:nvPr>
        </p:nvPicPr>
        <p:blipFill>
          <a:blip r:embed="rId4" r:link="rId5" cstate="email"/>
          <a:stretch>
            <a:fillRect/>
          </a:stretch>
        </p:blipFill>
        <p:spPr>
          <a:xfrm>
            <a:off x="11471910" y="6163945"/>
            <a:ext cx="720090" cy="694055"/>
          </a:xfrm>
          <a:prstGeom prst="rect">
            <a:avLst/>
          </a:prstGeom>
        </p:spPr>
      </p:pic>
      <p:pic>
        <p:nvPicPr>
          <p:cNvPr id="10" name="图片 9"/>
          <p:cNvPicPr/>
          <p:nvPr userDrawn="1">
            <p:custDataLst>
              <p:tags r:id="rId6"/>
            </p:custDataLst>
          </p:nvPr>
        </p:nvPicPr>
        <p:blipFill>
          <a:blip r:embed="rId7" r:link="rId8" cstate="email"/>
          <a:stretch>
            <a:fillRect/>
          </a:stretch>
        </p:blipFill>
        <p:spPr>
          <a:xfrm>
            <a:off x="0" y="6137910"/>
            <a:ext cx="720090" cy="720090"/>
          </a:xfrm>
          <a:prstGeom prst="rect">
            <a:avLst/>
          </a:prstGeom>
        </p:spPr>
      </p:pic>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vl2pPr>
              <a:defRPr baseline="0">
                <a:solidFill>
                  <a:schemeClr val="tx1"/>
                </a:solidFill>
                <a:latin typeface="Arial" panose="020B0604020202020204" pitchFamily="34" charset="0"/>
                <a:ea typeface="隶书" panose="02010509060101010101" pitchFamily="49" charset="-122"/>
              </a:defRPr>
            </a:lvl2pPr>
            <a:lvl3pPr>
              <a:defRPr baseline="0">
                <a:solidFill>
                  <a:schemeClr val="tx1"/>
                </a:solidFill>
                <a:latin typeface="Arial" panose="020B0604020202020204" pitchFamily="34" charset="0"/>
                <a:ea typeface="隶书" panose="02010509060101010101" pitchFamily="49" charset="-122"/>
              </a:defRPr>
            </a:lvl3pPr>
            <a:lvl4pPr>
              <a:defRPr baseline="0">
                <a:solidFill>
                  <a:schemeClr val="tx1"/>
                </a:solidFill>
                <a:latin typeface="Arial" panose="020B0604020202020204" pitchFamily="34" charset="0"/>
                <a:ea typeface="隶书" panose="02010509060101010101" pitchFamily="49" charset="-122"/>
              </a:defRPr>
            </a:lvl4pPr>
            <a:lvl5pPr>
              <a:defRPr baseline="0">
                <a:solidFill>
                  <a:schemeClr val="tx1"/>
                </a:solidFill>
                <a:latin typeface="Arial" panose="020B0604020202020204" pitchFamily="34" charset="0"/>
                <a:ea typeface="隶书" panose="02010509060101010101" pitchFamily="49"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pic>
        <p:nvPicPr>
          <p:cNvPr id="9" name="图片 8"/>
          <p:cNvPicPr/>
          <p:nvPr userDrawn="1">
            <p:custDataLst>
              <p:tags r:id="rId3"/>
            </p:custDataLst>
          </p:nvPr>
        </p:nvPicPr>
        <p:blipFill>
          <a:blip r:embed="rId4" r:link="rId5"/>
          <a:stretch>
            <a:fillRect/>
          </a:stretch>
        </p:blipFill>
        <p:spPr>
          <a:xfrm>
            <a:off x="10571480" y="5295900"/>
            <a:ext cx="1619885" cy="1562100"/>
          </a:xfrm>
          <a:prstGeom prst="rect">
            <a:avLst/>
          </a:prstGeom>
        </p:spPr>
      </p:pic>
      <p:pic>
        <p:nvPicPr>
          <p:cNvPr id="8" name="图片 7"/>
          <p:cNvPicPr/>
          <p:nvPr userDrawn="1">
            <p:custDataLst>
              <p:tags r:id="rId6"/>
            </p:custDataLst>
          </p:nvPr>
        </p:nvPicPr>
        <p:blipFill>
          <a:blip r:embed="rId7" r:link="rId8" cstate="email"/>
          <a:stretch>
            <a:fillRect/>
          </a:stretch>
        </p:blipFill>
        <p:spPr>
          <a:xfrm>
            <a:off x="0" y="5237480"/>
            <a:ext cx="1619885" cy="1619885"/>
          </a:xfrm>
          <a:prstGeom prst="rect">
            <a:avLst/>
          </a:prstGeom>
        </p:spPr>
      </p:pic>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汉仪尚巍手书W" panose="00020600040101010101" pitchFamily="18" charset="-122"/>
                <a:ea typeface="汉仪尚巍手书W" panose="00020600040101010101" pitchFamily="18"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隶书" panose="02010509060101010101" pitchFamily="49"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隶书" panose="02010509060101010101" pitchFamily="49"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40.xml"/><Relationship Id="rId23" Type="http://schemas.openxmlformats.org/officeDocument/2006/relationships/tags" Target="../tags/tag139.xml"/><Relationship Id="rId22" Type="http://schemas.openxmlformats.org/officeDocument/2006/relationships/tags" Target="../tags/tag138.xml"/><Relationship Id="rId21" Type="http://schemas.openxmlformats.org/officeDocument/2006/relationships/tags" Target="../tags/tag137.xml"/><Relationship Id="rId20" Type="http://schemas.openxmlformats.org/officeDocument/2006/relationships/tags" Target="../tags/tag136.xml"/><Relationship Id="rId2" Type="http://schemas.openxmlformats.org/officeDocument/2006/relationships/slideLayout" Target="../slideLayouts/slideLayout13.xml"/><Relationship Id="rId19" Type="http://schemas.openxmlformats.org/officeDocument/2006/relationships/tags" Target="../tags/tag13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隶书" panose="02010509060101010101" pitchFamily="49"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隶书" panose="02010509060101010101" pitchFamily="49"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隶书" panose="02010509060101010101" pitchFamily="49"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汉仪尚巍手书W" panose="00020600040101010101" pitchFamily="18" charset="-122"/>
          <a:ea typeface="汉仪尚巍手书W" panose="00020600040101010101" pitchFamily="18"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隶书" panose="02010509060101010101" pitchFamily="49"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隶书" panose="02010509060101010101" pitchFamily="49"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隶书" panose="02010509060101010101" pitchFamily="49"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隶书" panose="02010509060101010101" pitchFamily="49"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隶书" panose="020105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41.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4.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s>
</file>

<file path=ppt/slides/_rels/slide3.xml.rels><?xml version="1.0" encoding="UTF-8" standalone="yes"?>
<Relationships xmlns="http://schemas.openxmlformats.org/package/2006/relationships"><Relationship Id="rId9" Type="http://schemas.openxmlformats.org/officeDocument/2006/relationships/tags" Target="../tags/tag153.xml"/><Relationship Id="rId8" Type="http://schemas.openxmlformats.org/officeDocument/2006/relationships/tags" Target="../tags/tag152.xml"/><Relationship Id="rId7" Type="http://schemas.openxmlformats.org/officeDocument/2006/relationships/tags" Target="../tags/tag151.xml"/><Relationship Id="rId6" Type="http://schemas.openxmlformats.org/officeDocument/2006/relationships/tags" Target="../tags/tag150.xml"/><Relationship Id="rId5" Type="http://schemas.openxmlformats.org/officeDocument/2006/relationships/tags" Target="../tags/tag149.xml"/><Relationship Id="rId4" Type="http://schemas.openxmlformats.org/officeDocument/2006/relationships/tags" Target="../tags/tag148.xml"/><Relationship Id="rId3" Type="http://schemas.openxmlformats.org/officeDocument/2006/relationships/tags" Target="../tags/tag147.xml"/><Relationship Id="rId2" Type="http://schemas.openxmlformats.org/officeDocument/2006/relationships/tags" Target="../tags/tag146.xml"/><Relationship Id="rId14" Type="http://schemas.openxmlformats.org/officeDocument/2006/relationships/notesSlide" Target="../notesSlides/notesSlide2.xml"/><Relationship Id="rId13" Type="http://schemas.openxmlformats.org/officeDocument/2006/relationships/slideLayout" Target="../slideLayouts/slideLayout17.xml"/><Relationship Id="rId12" Type="http://schemas.openxmlformats.org/officeDocument/2006/relationships/tags" Target="../tags/tag156.xml"/><Relationship Id="rId11" Type="http://schemas.openxmlformats.org/officeDocument/2006/relationships/tags" Target="../tags/tag155.xml"/><Relationship Id="rId10" Type="http://schemas.openxmlformats.org/officeDocument/2006/relationships/tags" Target="../tags/tag154.xml"/><Relationship Id="rId1" Type="http://schemas.openxmlformats.org/officeDocument/2006/relationships/image" Target="../media/image13.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4.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tags" Target="../tags/tag1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4"/>
          </p:nvPr>
        </p:nvSpPr>
        <p:spPr>
          <a:xfrm>
            <a:off x="1375410" y="1073785"/>
            <a:ext cx="9559925" cy="2568575"/>
          </a:xfrm>
        </p:spPr>
        <p:txBody>
          <a:bodyPr>
            <a:normAutofit/>
          </a:bodyPr>
          <a:p>
            <a:r>
              <a:rPr lang="zh-CN" altLang="zh-CN">
                <a:ln w="12700">
                  <a:solidFill>
                    <a:schemeClr val="accent5"/>
                  </a:solidFill>
                  <a:prstDash val="solid"/>
                </a:ln>
                <a:solidFill>
                  <a:srgbClr val="FFC000"/>
                </a:solidFill>
                <a:effectLst/>
                <a:sym typeface="+mn-ea"/>
              </a:rPr>
              <a:t>枣庄高新区科技局202</a:t>
            </a:r>
            <a:r>
              <a:rPr lang="en-US" altLang="zh-CN">
                <a:ln w="12700">
                  <a:solidFill>
                    <a:schemeClr val="accent5"/>
                  </a:solidFill>
                  <a:prstDash val="solid"/>
                </a:ln>
                <a:solidFill>
                  <a:srgbClr val="FFC000"/>
                </a:solidFill>
                <a:effectLst/>
                <a:sym typeface="+mn-ea"/>
              </a:rPr>
              <a:t>3</a:t>
            </a:r>
            <a:r>
              <a:rPr lang="zh-CN" altLang="zh-CN">
                <a:ln w="12700">
                  <a:solidFill>
                    <a:schemeClr val="accent5"/>
                  </a:solidFill>
                  <a:prstDash val="solid"/>
                </a:ln>
                <a:solidFill>
                  <a:srgbClr val="FFC000"/>
                </a:solidFill>
                <a:effectLst/>
                <a:sym typeface="+mn-ea"/>
              </a:rPr>
              <a:t>年</a:t>
            </a:r>
            <a:br>
              <a:rPr lang="zh-CN" altLang="zh-CN">
                <a:ln w="12700">
                  <a:solidFill>
                    <a:schemeClr val="accent5"/>
                  </a:solidFill>
                  <a:prstDash val="solid"/>
                </a:ln>
                <a:solidFill>
                  <a:srgbClr val="FFC000"/>
                </a:solidFill>
                <a:effectLst/>
                <a:sym typeface="+mn-ea"/>
              </a:rPr>
            </a:br>
            <a:r>
              <a:rPr lang="zh-CN" altLang="zh-CN">
                <a:ln w="12700">
                  <a:solidFill>
                    <a:schemeClr val="accent5"/>
                  </a:solidFill>
                  <a:prstDash val="solid"/>
                </a:ln>
                <a:solidFill>
                  <a:srgbClr val="FFC000"/>
                </a:solidFill>
                <a:effectLst/>
                <a:sym typeface="+mn-ea"/>
              </a:rPr>
              <a:t>政府信息公开工作年度报告</a:t>
            </a:r>
            <a:endParaRPr lang="zh-CN" altLang="en-US"/>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1">
                <a:lumMod val="75000"/>
              </a:schemeClr>
            </a:gs>
          </a:gsLst>
          <a:lin ang="5400000" scaled="1"/>
        </a:gradFill>
        <a:effectLst/>
      </p:bgPr>
    </p:bg>
    <p:spTree>
      <p:nvGrpSpPr>
        <p:cNvPr id="1" name=""/>
        <p:cNvGrpSpPr/>
        <p:nvPr/>
      </p:nvGrpSpPr>
      <p:grpSpPr>
        <a:xfrm>
          <a:off x="0" y="0"/>
          <a:ext cx="0" cy="0"/>
          <a:chOff x="0" y="0"/>
          <a:chExt cx="0" cy="0"/>
        </a:xfrm>
      </p:grpSpPr>
      <p:sp>
        <p:nvSpPr>
          <p:cNvPr id="2" name="椭圆 1"/>
          <p:cNvSpPr/>
          <p:nvPr>
            <p:custDataLst>
              <p:tags r:id="rId1"/>
            </p:custDataLst>
          </p:nvPr>
        </p:nvSpPr>
        <p:spPr>
          <a:xfrm>
            <a:off x="5358765" y="1160145"/>
            <a:ext cx="1393825" cy="12763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pc="200">
              <a:latin typeface="Arial" panose="020B0604020202020204" pitchFamily="34" charset="0"/>
              <a:ea typeface="隶书" panose="02010509060101010101" pitchFamily="49" charset="-122"/>
            </a:endParaRPr>
          </a:p>
        </p:txBody>
      </p:sp>
      <p:sp>
        <p:nvSpPr>
          <p:cNvPr id="7" name="TextBox 2"/>
          <p:cNvSpPr txBox="1"/>
          <p:nvPr>
            <p:custDataLst>
              <p:tags r:id="rId2"/>
            </p:custDataLst>
          </p:nvPr>
        </p:nvSpPr>
        <p:spPr>
          <a:xfrm>
            <a:off x="5398770" y="1395730"/>
            <a:ext cx="1394460" cy="805815"/>
          </a:xfrm>
          <a:prstGeom prst="rect">
            <a:avLst/>
          </a:prstGeom>
          <a:noFill/>
        </p:spPr>
        <p:txBody>
          <a:bodyPr wrap="square" lIns="0" tIns="0" rIns="0" bIns="0" rtlCol="0" anchor="ctr" anchorCtr="0">
            <a:normAutofit fontScale="7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spcBef>
                <a:spcPts val="0"/>
              </a:spcBef>
              <a:spcAft>
                <a:spcPts val="0"/>
              </a:spcAft>
              <a:buClrTx/>
              <a:buSzTx/>
              <a:buFontTx/>
            </a:pPr>
            <a:r>
              <a:rPr lang="en-US" altLang="zh-CN" sz="3335" spc="200">
                <a:ln>
                  <a:solidFill>
                    <a:sysClr val="windowText" lastClr="000000"/>
                  </a:solidFill>
                </a:ln>
                <a:solidFill>
                  <a:schemeClr val="tx1"/>
                </a:solidFill>
                <a:latin typeface="Arial" panose="020B0604020202020204" pitchFamily="34" charset="0"/>
                <a:ea typeface="隶书" panose="02010509060101010101" pitchFamily="49" charset="-122"/>
                <a:cs typeface="Arial" panose="020B0604020202020204" pitchFamily="34" charset="0"/>
                <a:sym typeface="+mn-lt"/>
              </a:rPr>
              <a:t>总体情况</a:t>
            </a:r>
            <a:endParaRPr lang="en-US" altLang="zh-CN" sz="3335" spc="200">
              <a:ln>
                <a:solidFill>
                  <a:sysClr val="windowText" lastClr="000000"/>
                </a:solidFill>
              </a:ln>
              <a:solidFill>
                <a:schemeClr val="tx1"/>
              </a:solidFill>
              <a:latin typeface="Arial" panose="020B0604020202020204" pitchFamily="34" charset="0"/>
              <a:ea typeface="隶书" panose="02010509060101010101" pitchFamily="49" charset="-122"/>
              <a:cs typeface="Arial" panose="020B0604020202020204" pitchFamily="34" charset="0"/>
              <a:sym typeface="+mn-lt"/>
            </a:endParaRPr>
          </a:p>
        </p:txBody>
      </p:sp>
      <p:sp>
        <p:nvSpPr>
          <p:cNvPr id="5" name="标题 4"/>
          <p:cNvSpPr>
            <a:spLocks noGrp="1"/>
          </p:cNvSpPr>
          <p:nvPr>
            <p:ph type="ctrTitle" idx="14"/>
            <p:custDataLst>
              <p:tags r:id="rId3"/>
            </p:custDataLst>
          </p:nvPr>
        </p:nvSpPr>
        <p:spPr>
          <a:xfrm>
            <a:off x="777240" y="2050415"/>
            <a:ext cx="10520680" cy="3980815"/>
          </a:xfrm>
        </p:spPr>
        <p:txBody>
          <a:bodyPr>
            <a:normAutofit/>
          </a:bodyPr>
          <a:lstStyle/>
          <a:p>
            <a:pPr algn="l"/>
            <a:r>
              <a:rPr lang="en-US" altLang="zh-CN" sz="2000" b="1">
                <a:solidFill>
                  <a:schemeClr val="bg1"/>
                </a:solidFill>
                <a:latin typeface="楷体" panose="02010609060101010101" charset="-122"/>
                <a:ea typeface="楷体" panose="02010609060101010101" charset="-122"/>
                <a:cs typeface="楷体" panose="02010609060101010101" charset="-122"/>
              </a:rPr>
              <a:t>  </a:t>
            </a:r>
            <a:r>
              <a:rPr sz="2000" b="1">
                <a:latin typeface="楷体" panose="02010609060101010101" charset="-122"/>
                <a:ea typeface="楷体" panose="02010609060101010101" charset="-122"/>
                <a:cs typeface="楷体" panose="02010609060101010101" charset="-122"/>
              </a:rPr>
              <a:t>　2023年，枣庄高新区科技局坚持以习近平新时代中国特色社会主义思想为指导，全面贯彻落实党的二十大精神，不断健全完善政务公开工作制度，持续加大公开力度、拓展公开深度、提高公开精度，助力全区各项工作高质量发展。</a:t>
            </a:r>
            <a:endParaRPr sz="2000" b="1">
              <a:latin typeface="楷体" panose="02010609060101010101" charset="-122"/>
              <a:ea typeface="楷体" panose="02010609060101010101" charset="-122"/>
              <a:cs typeface="楷体" panose="02010609060101010101" charset="-122"/>
            </a:endParaRPr>
          </a:p>
        </p:txBody>
      </p: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4" name="文本框 43"/>
          <p:cNvSpPr txBox="1"/>
          <p:nvPr>
            <p:custDataLst>
              <p:tags r:id="rId2"/>
            </p:custDataLst>
          </p:nvPr>
        </p:nvSpPr>
        <p:spPr>
          <a:xfrm>
            <a:off x="2358390" y="290195"/>
            <a:ext cx="2649220" cy="596900"/>
          </a:xfrm>
          <a:prstGeom prst="rect">
            <a:avLst/>
          </a:prstGeom>
          <a:noFill/>
        </p:spPr>
        <p:txBody>
          <a:bodyPr wrap="square" lIns="0" rtlCol="0">
            <a:normAutofit fontScale="60000"/>
          </a:bodyPr>
          <a:lstStyle>
            <a:defPPr>
              <a:defRPr lang="zh-CN"/>
            </a:defPPr>
            <a:lvl1pPr>
              <a:defRPr sz="4000" b="1" spc="60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a:latin typeface="黑体" panose="02010609060101010101" charset="-122"/>
                <a:ea typeface="黑体" panose="02010609060101010101" charset="-122"/>
                <a:sym typeface="Arial" panose="020B0604020202020204" pitchFamily="34" charset="0"/>
              </a:rPr>
              <a:t>一、总体情况</a:t>
            </a:r>
            <a:endParaRPr lang="zh-CN" altLang="en-US">
              <a:latin typeface="黑体" panose="02010609060101010101" charset="-122"/>
              <a:ea typeface="黑体" panose="02010609060101010101" charset="-122"/>
              <a:sym typeface="Arial" panose="020B0604020202020204" pitchFamily="34" charset="0"/>
            </a:endParaRPr>
          </a:p>
        </p:txBody>
      </p:sp>
      <p:sp>
        <p:nvSpPr>
          <p:cNvPr id="91" name="文本框 90"/>
          <p:cNvSpPr txBox="1"/>
          <p:nvPr>
            <p:custDataLst>
              <p:tags r:id="rId3"/>
            </p:custDataLst>
          </p:nvPr>
        </p:nvSpPr>
        <p:spPr>
          <a:xfrm>
            <a:off x="2554605" y="1040130"/>
            <a:ext cx="4335780" cy="1171575"/>
          </a:xfrm>
          <a:prstGeom prst="rect">
            <a:avLst/>
          </a:prstGeom>
          <a:noFill/>
        </p:spPr>
        <p:txBody>
          <a:bodyPr wrap="square" lIns="91440" tIns="0" rIns="91440" bIns="45720">
            <a:noAutofit/>
          </a:bodyPr>
          <a:lstStyle/>
          <a:p>
            <a:pPr>
              <a:lnSpc>
                <a:spcPct val="120000"/>
              </a:lnSpc>
            </a:pPr>
            <a:r>
              <a:rPr lang="en-US" altLang="zh-CN" sz="800" b="1" spc="200">
                <a:solidFill>
                  <a:schemeClr val="tx1">
                    <a:lumMod val="85000"/>
                    <a:lumOff val="15000"/>
                  </a:schemeClr>
                </a:solidFill>
                <a:uFillTx/>
                <a:latin typeface="Arial" panose="020B0604020202020204" pitchFamily="34" charset="0"/>
                <a:ea typeface="隶书" panose="02010509060101010101" pitchFamily="49" charset="-122"/>
                <a:sym typeface="Arial" panose="020B0604020202020204" pitchFamily="34" charset="0"/>
              </a:rPr>
              <a:t> </a:t>
            </a:r>
            <a:r>
              <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 主动公开情况。以管委会官网作为“主渠道”，及时更新机构职能，编制发布政府信息主动公开基本目录；本报告期内，以高新区门户网站为主要公开平台，充分发布工作信息动态。我局在政府信息公开专栏主动公开发布信息153条，主要包括：机构职能、部门信息、单位文件、局长办公会议及解读等各类信息。《条例》第二十条规定的法定主动公开信息情况以及部门主动公开的其他政府信息情况，政策解读和回应关切等相关情况。  </a:t>
            </a:r>
            <a:endParaRPr lang="zh-CN" altLang="en-US" sz="900"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sp>
        <p:nvSpPr>
          <p:cNvPr id="88" name="文本框 87"/>
          <p:cNvSpPr txBox="1"/>
          <p:nvPr>
            <p:custDataLst>
              <p:tags r:id="rId4"/>
            </p:custDataLst>
          </p:nvPr>
        </p:nvSpPr>
        <p:spPr>
          <a:xfrm>
            <a:off x="1295082" y="1099198"/>
            <a:ext cx="879042" cy="645154"/>
          </a:xfrm>
          <a:prstGeom prst="rect">
            <a:avLst/>
          </a:prstGeom>
          <a:noFill/>
        </p:spPr>
        <p:txBody>
          <a:bodyPr wrap="square" rtlCol="0">
            <a:normAutofit/>
            <a:scene3d>
              <a:camera prst="orthographicFront"/>
              <a:lightRig rig="threePt" dir="t"/>
            </a:scene3d>
            <a:sp3d contourW="12700"/>
          </a:bodyPr>
          <a:lstStyle/>
          <a:p>
            <a:pPr algn="ctr"/>
            <a:r>
              <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rPr>
              <a:t>01</a:t>
            </a:r>
            <a:endPar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endParaRPr>
          </a:p>
        </p:txBody>
      </p:sp>
      <p:cxnSp>
        <p:nvCxnSpPr>
          <p:cNvPr id="89" name="直接连接符 88"/>
          <p:cNvCxnSpPr/>
          <p:nvPr>
            <p:custDataLst>
              <p:tags r:id="rId5"/>
            </p:custDataLst>
          </p:nvPr>
        </p:nvCxnSpPr>
        <p:spPr>
          <a:xfrm>
            <a:off x="2308175" y="1040141"/>
            <a:ext cx="0" cy="973225"/>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75" name="文本框 74"/>
          <p:cNvSpPr txBox="1"/>
          <p:nvPr>
            <p:custDataLst>
              <p:tags r:id="rId6"/>
            </p:custDataLst>
          </p:nvPr>
        </p:nvSpPr>
        <p:spPr>
          <a:xfrm>
            <a:off x="1378902" y="2704041"/>
            <a:ext cx="879042" cy="645154"/>
          </a:xfrm>
          <a:prstGeom prst="rect">
            <a:avLst/>
          </a:prstGeom>
          <a:noFill/>
        </p:spPr>
        <p:txBody>
          <a:bodyPr wrap="square" rtlCol="0">
            <a:normAutofit/>
            <a:scene3d>
              <a:camera prst="orthographicFront"/>
              <a:lightRig rig="threePt" dir="t"/>
            </a:scene3d>
            <a:sp3d contourW="12700"/>
          </a:bodyPr>
          <a:lstStyle/>
          <a:p>
            <a:pPr algn="ctr"/>
            <a:r>
              <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rPr>
              <a:t>02</a:t>
            </a:r>
            <a:endPar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endParaRPr>
          </a:p>
        </p:txBody>
      </p:sp>
      <p:cxnSp>
        <p:nvCxnSpPr>
          <p:cNvPr id="76" name="直接连接符 75"/>
          <p:cNvCxnSpPr/>
          <p:nvPr>
            <p:custDataLst>
              <p:tags r:id="rId7"/>
            </p:custDataLst>
          </p:nvPr>
        </p:nvCxnSpPr>
        <p:spPr>
          <a:xfrm>
            <a:off x="2308175" y="2540006"/>
            <a:ext cx="0" cy="973225"/>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85" name="文本框 84"/>
          <p:cNvSpPr txBox="1"/>
          <p:nvPr>
            <p:custDataLst>
              <p:tags r:id="rId8"/>
            </p:custDataLst>
          </p:nvPr>
        </p:nvSpPr>
        <p:spPr>
          <a:xfrm>
            <a:off x="2359025" y="2270760"/>
            <a:ext cx="4455160" cy="1564005"/>
          </a:xfrm>
          <a:prstGeom prst="rect">
            <a:avLst/>
          </a:prstGeom>
          <a:noFill/>
        </p:spPr>
        <p:txBody>
          <a:bodyPr wrap="square" lIns="91440" tIns="0" rIns="91440" bIns="45720">
            <a:normAutofit/>
          </a:bodyPr>
          <a:lstStyle/>
          <a:p>
            <a:pPr>
              <a:lnSpc>
                <a:spcPct val="120000"/>
              </a:lnSpc>
            </a:pPr>
            <a:r>
              <a:rPr lang="en-US" altLang="zh-CN" sz="900" b="1" spc="200">
                <a:solidFill>
                  <a:schemeClr val="tx1">
                    <a:lumMod val="85000"/>
                    <a:lumOff val="15000"/>
                  </a:schemeClr>
                </a:solidFill>
                <a:uFillTx/>
                <a:latin typeface="Arial" panose="020B0604020202020204" pitchFamily="34" charset="0"/>
                <a:ea typeface="隶书" panose="02010509060101010101" pitchFamily="49" charset="-122"/>
                <a:sym typeface="Arial" panose="020B0604020202020204" pitchFamily="34" charset="0"/>
              </a:rPr>
              <a:t> </a:t>
            </a:r>
            <a:endParaRPr lang="en-US" altLang="zh-CN" sz="900" b="1" spc="200">
              <a:solidFill>
                <a:schemeClr val="tx1">
                  <a:lumMod val="85000"/>
                  <a:lumOff val="15000"/>
                </a:schemeClr>
              </a:solidFill>
              <a:uFillTx/>
              <a:latin typeface="Arial" panose="020B0604020202020204" pitchFamily="34" charset="0"/>
              <a:ea typeface="隶书" panose="02010509060101010101" pitchFamily="49" charset="-122"/>
              <a:sym typeface="Arial" panose="020B0604020202020204" pitchFamily="34" charset="0"/>
            </a:endParaRPr>
          </a:p>
          <a:p>
            <a:pPr>
              <a:lnSpc>
                <a:spcPct val="120000"/>
              </a:lnSpc>
            </a:pPr>
            <a:r>
              <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sym typeface="Arial" panose="020B0604020202020204" pitchFamily="34" charset="0"/>
              </a:rPr>
              <a:t>   </a:t>
            </a:r>
            <a:endPar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sym typeface="Arial" panose="020B0604020202020204" pitchFamily="34" charset="0"/>
            </a:endParaRPr>
          </a:p>
          <a:p>
            <a:pPr>
              <a:lnSpc>
                <a:spcPct val="120000"/>
              </a:lnSpc>
            </a:pPr>
            <a:endPar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sym typeface="Arial" panose="020B0604020202020204" pitchFamily="34" charset="0"/>
            </a:endParaRPr>
          </a:p>
          <a:p>
            <a:pPr>
              <a:lnSpc>
                <a:spcPct val="120000"/>
              </a:lnSpc>
            </a:pPr>
            <a:endPar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sym typeface="Arial" panose="020B0604020202020204" pitchFamily="34" charset="0"/>
            </a:endParaRPr>
          </a:p>
          <a:p>
            <a:pPr>
              <a:lnSpc>
                <a:spcPct val="120000"/>
              </a:lnSpc>
            </a:pPr>
            <a:r>
              <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sym typeface="Arial" panose="020B0604020202020204" pitchFamily="34" charset="0"/>
              </a:rPr>
              <a:t>  </a:t>
            </a:r>
            <a:r>
              <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 依申请公开情况。本年度依申请公开情况为1，无上年度依申请信息公开结转，无因信息公开申请提起行政复议、行政诉讼的情况。 </a:t>
            </a:r>
            <a:endParaRPr lang="en-US" altLang="zh-CN" sz="900"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sp>
        <p:nvSpPr>
          <p:cNvPr id="68" name="文本框 67"/>
          <p:cNvSpPr txBox="1"/>
          <p:nvPr>
            <p:custDataLst>
              <p:tags r:id="rId9"/>
            </p:custDataLst>
          </p:nvPr>
        </p:nvSpPr>
        <p:spPr>
          <a:xfrm>
            <a:off x="1378902" y="4204691"/>
            <a:ext cx="879042" cy="645154"/>
          </a:xfrm>
          <a:prstGeom prst="rect">
            <a:avLst/>
          </a:prstGeom>
          <a:noFill/>
        </p:spPr>
        <p:txBody>
          <a:bodyPr wrap="square" rtlCol="0">
            <a:normAutofit/>
            <a:scene3d>
              <a:camera prst="orthographicFront"/>
              <a:lightRig rig="threePt" dir="t"/>
            </a:scene3d>
            <a:sp3d contourW="12700"/>
          </a:bodyPr>
          <a:lstStyle/>
          <a:p>
            <a:pPr algn="ctr"/>
            <a:r>
              <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rPr>
              <a:t>03</a:t>
            </a:r>
            <a:endParaRPr lang="en-US" altLang="zh-CN" sz="2800" b="1" spc="300" dirty="0">
              <a:solidFill>
                <a:schemeClr val="accent1"/>
              </a:solidFill>
              <a:latin typeface="Arial" panose="020B0604020202020204" pitchFamily="34" charset="0"/>
              <a:ea typeface="隶书" panose="02010509060101010101" pitchFamily="49" charset="-122"/>
              <a:cs typeface="+mj-lt"/>
              <a:sym typeface="Arial" panose="020B0604020202020204" pitchFamily="34" charset="0"/>
            </a:endParaRPr>
          </a:p>
        </p:txBody>
      </p:sp>
      <p:cxnSp>
        <p:nvCxnSpPr>
          <p:cNvPr id="69" name="直接连接符 68"/>
          <p:cNvCxnSpPr/>
          <p:nvPr>
            <p:custDataLst>
              <p:tags r:id="rId10"/>
            </p:custDataLst>
          </p:nvPr>
        </p:nvCxnSpPr>
        <p:spPr>
          <a:xfrm>
            <a:off x="2308175" y="4040656"/>
            <a:ext cx="0" cy="973225"/>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74" name="文本框 73"/>
          <p:cNvSpPr txBox="1"/>
          <p:nvPr>
            <p:custDataLst>
              <p:tags r:id="rId11"/>
            </p:custDataLst>
          </p:nvPr>
        </p:nvSpPr>
        <p:spPr>
          <a:xfrm>
            <a:off x="2478405" y="4041140"/>
            <a:ext cx="4336415" cy="1075690"/>
          </a:xfrm>
          <a:prstGeom prst="rect">
            <a:avLst/>
          </a:prstGeom>
          <a:noFill/>
        </p:spPr>
        <p:txBody>
          <a:bodyPr wrap="square" lIns="91440" tIns="0" rIns="91440" bIns="45720">
            <a:normAutofit fontScale="50000"/>
          </a:bodyPr>
          <a:lstStyle/>
          <a:p>
            <a:pPr>
              <a:lnSpc>
                <a:spcPct val="120000"/>
              </a:lnSpc>
            </a:pPr>
            <a:r>
              <a:rPr lang="en-US" altLang="zh-CN" sz="1400" b="1" spc="200">
                <a:solidFill>
                  <a:schemeClr val="tx1">
                    <a:lumMod val="85000"/>
                    <a:lumOff val="15000"/>
                  </a:schemeClr>
                </a:solidFill>
                <a:uFillTx/>
                <a:latin typeface="Arial" panose="020B0604020202020204" pitchFamily="34" charset="0"/>
                <a:ea typeface="隶书" panose="02010509060101010101" pitchFamily="49" charset="-122"/>
                <a:sym typeface="Arial" panose="020B0604020202020204" pitchFamily="34" charset="0"/>
              </a:rPr>
              <a:t> </a:t>
            </a:r>
            <a:r>
              <a:rPr lang="zh-CN" altLang="en-US" b="1" spc="200">
                <a:solidFill>
                  <a:schemeClr val="tx1">
                    <a:lumMod val="85000"/>
                    <a:lumOff val="15000"/>
                  </a:schemeClr>
                </a:solidFill>
                <a:uFillTx/>
                <a:latin typeface="Arial" panose="020B0604020202020204" pitchFamily="34" charset="0"/>
                <a:ea typeface="隶书" panose="02010509060101010101" pitchFamily="49" charset="-122"/>
                <a:sym typeface="Arial" panose="020B0604020202020204" pitchFamily="34" charset="0"/>
              </a:rPr>
              <a:t> </a:t>
            </a:r>
            <a:r>
              <a:rPr lang="zh-CN" altLang="en-US"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 政府信息管理情况：严格落实信息网上发布审核机制，确保公开实效，切实提升公开质量，落实专人承担政府信息公开的各项工作任务，对所公开事项内容进行审核、把关，确保公开内容的合法性、准确性、严肃性，报分管领导批准，做到涉密信息不上网， 本年度我局无信息公开泄密情况。</a:t>
            </a:r>
            <a:endParaRPr lang="zh-CN" altLang="en-US" sz="1800" b="1" spc="20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spTree>
    <p:custDataLst>
      <p:tags r:id="rId1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100000">
              <a:schemeClr val="accent1">
                <a:lumMod val="75000"/>
              </a:schemeClr>
            </a:gs>
          </a:gsLst>
          <a:lin ang="5400000" scaled="1"/>
        </a:gradFill>
        <a:effectLst/>
      </p:bgPr>
    </p:bg>
    <p:spTree>
      <p:nvGrpSpPr>
        <p:cNvPr id="1" name=""/>
        <p:cNvGrpSpPr/>
        <p:nvPr/>
      </p:nvGrpSpPr>
      <p:grpSpPr>
        <a:xfrm>
          <a:off x="0" y="0"/>
          <a:ext cx="0" cy="0"/>
          <a:chOff x="0" y="0"/>
          <a:chExt cx="0" cy="0"/>
        </a:xfrm>
      </p:grpSpPr>
      <p:sp>
        <p:nvSpPr>
          <p:cNvPr id="2" name="椭圆 1"/>
          <p:cNvSpPr/>
          <p:nvPr>
            <p:custDataLst>
              <p:tags r:id="rId1"/>
            </p:custDataLst>
          </p:nvPr>
        </p:nvSpPr>
        <p:spPr>
          <a:xfrm>
            <a:off x="5398770" y="1110615"/>
            <a:ext cx="1296035" cy="128079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pc="200">
              <a:latin typeface="Arial" panose="020B0604020202020204" pitchFamily="34" charset="0"/>
              <a:ea typeface="隶书" panose="02010509060101010101" pitchFamily="49" charset="-122"/>
            </a:endParaRPr>
          </a:p>
        </p:txBody>
      </p:sp>
      <p:sp>
        <p:nvSpPr>
          <p:cNvPr id="7" name="TextBox 2"/>
          <p:cNvSpPr txBox="1"/>
          <p:nvPr>
            <p:custDataLst>
              <p:tags r:id="rId2"/>
            </p:custDataLst>
          </p:nvPr>
        </p:nvSpPr>
        <p:spPr>
          <a:xfrm>
            <a:off x="5189220" y="1353820"/>
            <a:ext cx="1705610" cy="915035"/>
          </a:xfrm>
          <a:prstGeom prst="rect">
            <a:avLst/>
          </a:prstGeom>
          <a:noFill/>
        </p:spPr>
        <p:txBody>
          <a:bodyPr wrap="square" lIns="0" tIns="0" rIns="0" bIns="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fontAlgn="auto">
              <a:spcBef>
                <a:spcPts val="0"/>
              </a:spcBef>
              <a:spcAft>
                <a:spcPts val="0"/>
              </a:spcAft>
              <a:buClrTx/>
              <a:buSzTx/>
              <a:buFontTx/>
            </a:pPr>
            <a:r>
              <a:rPr lang="en-US" altLang="zh-CN" sz="2000" spc="200">
                <a:ln>
                  <a:solidFill>
                    <a:sysClr val="windowText" lastClr="000000"/>
                  </a:solidFill>
                </a:ln>
                <a:latin typeface="Arial" panose="020B0604020202020204" pitchFamily="34" charset="0"/>
                <a:ea typeface="隶书" panose="02010509060101010101" pitchFamily="49" charset="-122"/>
                <a:cs typeface="Arial" panose="020B0604020202020204" pitchFamily="34" charset="0"/>
                <a:sym typeface="+mn-lt"/>
              </a:rPr>
              <a:t>监督保障</a:t>
            </a:r>
            <a:endParaRPr lang="en-US" altLang="zh-CN" sz="2000" spc="200">
              <a:solidFill>
                <a:schemeClr val="bg1"/>
              </a:solidFill>
              <a:latin typeface="Arial" panose="020B0604020202020204" pitchFamily="34" charset="0"/>
              <a:ea typeface="隶书" panose="02010509060101010101" pitchFamily="49" charset="-122"/>
              <a:cs typeface="Arial" panose="020B0604020202020204" pitchFamily="34" charset="0"/>
              <a:sym typeface="+mn-lt"/>
            </a:endParaRPr>
          </a:p>
        </p:txBody>
      </p:sp>
      <p:sp>
        <p:nvSpPr>
          <p:cNvPr id="5" name="标题 4"/>
          <p:cNvSpPr>
            <a:spLocks noGrp="1"/>
          </p:cNvSpPr>
          <p:nvPr>
            <p:ph type="ctrTitle" idx="14"/>
            <p:custDataLst>
              <p:tags r:id="rId3"/>
            </p:custDataLst>
          </p:nvPr>
        </p:nvSpPr>
        <p:spPr>
          <a:xfrm>
            <a:off x="866775" y="1869440"/>
            <a:ext cx="10908030" cy="4182110"/>
          </a:xfrm>
        </p:spPr>
        <p:txBody>
          <a:bodyPr>
            <a:normAutofit/>
          </a:bodyPr>
          <a:lstStyle/>
          <a:p>
            <a:pPr algn="l"/>
            <a:r>
              <a:rPr lang="en-US" altLang="zh-CN" sz="2000" b="1">
                <a:solidFill>
                  <a:srgbClr val="FFC000"/>
                </a:solidFill>
                <a:latin typeface="楷体" panose="02010609060101010101" charset="-122"/>
                <a:ea typeface="楷体" panose="02010609060101010101" charset="-122"/>
                <a:cs typeface="楷体" panose="02010609060101010101" charset="-122"/>
              </a:rPr>
              <a:t>  </a:t>
            </a:r>
            <a:r>
              <a:rPr lang="en-US" altLang="zh-CN" sz="2400" b="1">
                <a:solidFill>
                  <a:srgbClr val="FFC000"/>
                </a:solidFill>
                <a:latin typeface="楷体" panose="02010609060101010101" charset="-122"/>
                <a:ea typeface="楷体" panose="02010609060101010101" charset="-122"/>
                <a:cs typeface="楷体" panose="02010609060101010101" charset="-122"/>
              </a:rPr>
              <a:t> </a:t>
            </a:r>
            <a:r>
              <a:rPr lang="zh-CN" altLang="en-US" sz="2400" b="1">
                <a:solidFill>
                  <a:srgbClr val="FFC000"/>
                </a:solidFill>
                <a:latin typeface="楷体" panose="02010609060101010101" charset="-122"/>
                <a:ea typeface="楷体" panose="02010609060101010101" charset="-122"/>
                <a:cs typeface="楷体" panose="02010609060101010101" charset="-122"/>
              </a:rPr>
              <a:t>枣庄高新区科技局为做好网站信息工作，建立健全政府信息公开工作制度，落实责任制，明确分管领导，指定工作人员专门负责信息公开网站维护和更新；将政务公开工作和业务工作紧密结合，进一步充实信息公开内容，举办政府信息公开、政务公开工作考核等培训会，进一步提升了工作人员的相关业务能力和水平；从源头减少错误来源，提高信息质量。严格规范要求，切实将政务信息公开工作落到实处。科技局认真对照考核标准，保质保量完成各项考核任务，不仅促进了本部门政府信息公开工作规范有序开展，同时也为下一步工作指明了方向。</a:t>
            </a:r>
            <a:endParaRPr lang="zh-CN" altLang="en-US" sz="2400" b="1">
              <a:solidFill>
                <a:srgbClr val="FFC000"/>
              </a:solidFill>
              <a:latin typeface="楷体" panose="02010609060101010101" charset="-122"/>
              <a:ea typeface="楷体" panose="02010609060101010101" charset="-122"/>
              <a:cs typeface="楷体" panose="02010609060101010101" charset="-122"/>
            </a:endParaRPr>
          </a:p>
        </p:txBody>
      </p:sp>
    </p:spTree>
    <p:custDataLst>
      <p:tags r:id="rId4"/>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6*i*0"/>
  <p:tag name="KSO_WM_UNIT_BK_DARK_LIGHT" val="2"/>
  <p:tag name="KSO_WM_UNIT_LAYERLEVEL" val="1"/>
  <p:tag name="KSO_WM_TAG_VERSION" val="1.0"/>
  <p:tag name="KSO_WM_BEAUTIFY_FLAG" val="#wm#"/>
</p:tagLst>
</file>

<file path=ppt/tags/tag10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7*i*0"/>
  <p:tag name="KSO_WM_UNIT_BK_DARK_LIGHT" val="2"/>
  <p:tag name="KSO_WM_UNIT_LAYERLEVEL" val="1"/>
  <p:tag name="KSO_WM_TAG_VERSION" val="1.0"/>
  <p:tag name="KSO_WM_BEAUTIFY_FLAG" val="#wm#"/>
</p:tagLst>
</file>

<file path=ppt/tags/tag11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8*i*0"/>
  <p:tag name="KSO_WM_UNIT_BK_DARK_LIGHT" val="2"/>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569"/>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569"/>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TEMPLATE_THUMBS_INDEX" val="1、4、7、9、12、16、21、24、25、26、27、28、31、35、40、41、42、43"/>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569"/>
  <p:tag name="KSO_WM_TEMPLATE_MASTER_TYPE" val="1"/>
</p:tagLst>
</file>

<file path=ppt/tags/tag141.xml><?xml version="1.0" encoding="utf-8"?>
<p:tagLst xmlns:p="http://schemas.openxmlformats.org/presentationml/2006/main">
  <p:tag name="KSO_WM_BEAUTIFY_FLAG" val="#wm#"/>
  <p:tag name="KSO_WM_TEMPLATE_CATEGORY" val="custom"/>
  <p:tag name="KSO_WM_TEMPLATE_INDEX" val="20204569"/>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569_7*i*1"/>
  <p:tag name="KSO_WM_TEMPLATE_CATEGORY" val="custom"/>
  <p:tag name="KSO_WM_TEMPLATE_INDEX" val="20204569"/>
  <p:tag name="KSO_WM_UNIT_LAYERLEVEL" val="1"/>
  <p:tag name="KSO_WM_TAG_VERSION" val="1.0"/>
  <p:tag name="KSO_WM_BEAUTIFY_FLAG" val="#wm#"/>
</p:tagLst>
</file>

<file path=ppt/tags/tag143.xml><?xml version="1.0" encoding="utf-8"?>
<p:tagLst xmlns:p="http://schemas.openxmlformats.org/presentationml/2006/main">
  <p:tag name="KSO_WM_UNIT_PRESET_TEXT" val="01"/>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4569_7*e*1"/>
  <p:tag name="KSO_WM_TEMPLATE_CATEGORY" val="custom"/>
  <p:tag name="KSO_WM_TEMPLATE_INDEX" val="20204569"/>
  <p:tag name="KSO_WM_UNIT_LAYERLEVEL" val="1"/>
  <p:tag name="KSO_WM_TAG_VERSION" val="1.0"/>
  <p:tag name="KSO_WM_BEAUTIFY_FLAG" val="#wm#"/>
</p:tagLst>
</file>

<file path=ppt/tags/tag144.xml><?xml version="1.0" encoding="utf-8"?>
<p:tagLst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569_7*a*1"/>
  <p:tag name="KSO_WM_TEMPLATE_CATEGORY" val="custom"/>
  <p:tag name="KSO_WM_TEMPLATE_INDEX" val="20204569"/>
  <p:tag name="KSO_WM_UNIT_LAYERLEVEL" val="1"/>
  <p:tag name="KSO_WM_TAG_VERSION" val="1.0"/>
  <p:tag name="KSO_WM_BEAUTIFY_FLAG" val="#wm#"/>
</p:tagLst>
</file>

<file path=ppt/tags/tag145.xml><?xml version="1.0" encoding="utf-8"?>
<p:tagLst xmlns:p="http://schemas.openxmlformats.org/presentationml/2006/main">
  <p:tag name="KSO_WM_SLIDE_ID" val="custom20204569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569"/>
  <p:tag name="KSO_WM_SLIDE_LAYOUT" val="a_b_e"/>
  <p:tag name="KSO_WM_SLIDE_LAYOUT_CNT" val="1_1_1"/>
</p:tagLst>
</file>

<file path=ppt/tags/tag146.xml><?xml version="1.0" encoding="utf-8"?>
<p:tagLst xmlns:p="http://schemas.openxmlformats.org/presentationml/2006/main">
  <p:tag name="KSO_WM_UNIT_ISCONTENTSTITLE" val="1"/>
  <p:tag name="KSO_WM_UNIT_PRESET_TEXT" val="目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4569_4*a*1"/>
  <p:tag name="KSO_WM_TEMPLATE_CATEGORY" val="custom"/>
  <p:tag name="KSO_WM_TEMPLATE_INDEX" val="20204569"/>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147.xml><?xml version="1.0" encoding="utf-8"?>
<p:tagLst xmlns:p="http://schemas.openxmlformats.org/presentationml/2006/main">
  <p:tag name="KSO_WM_UNIT_COLOR_SCHEME_SHAPE_ID" val="132"/>
  <p:tag name="KSO_WM_UNIT_COLOR_SCHEME_PARENT_PAGE" val="0_4"/>
  <p:tag name="KSO_WM_UNIT_PRESET_TEXT" val="单击此处添加文本具体内容，简明扼要的阐述您的观点。"/>
  <p:tag name="KSO_WM_UNIT_NOCLEAR" val="0"/>
  <p:tag name="KSO_WM_UNIT_VALUE" val="28"/>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4569_4*l_h_f*1_1_1"/>
  <p:tag name="KSO_WM_TEMPLATE_CATEGORY" val="custom"/>
  <p:tag name="KSO_WM_TEMPLATE_INDEX" val="20204569"/>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custom20204569_4*l_h_i*1_1_1"/>
  <p:tag name="KSO_WM_TEMPLATE_CATEGORY" val="custom"/>
  <p:tag name="KSO_WM_TEMPLATE_INDEX" val="20204569"/>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4569_4*l_h_i*1_1_1"/>
  <p:tag name="KSO_WM_TEMPLATE_CATEGORY" val="custom"/>
  <p:tag name="KSO_WM_TEMPLATE_INDEX" val="20204569"/>
  <p:tag name="KSO_WM_UNIT_LAYERLEVEL" val="1_1_1"/>
  <p:tag name="KSO_WM_TAG_VERSION" val="1.0"/>
  <p:tag name="KSO_WM_BEAUTIFY_FLAG" val="#wm#"/>
  <p:tag name="KSO_WM_UNIT_LINE_FORE_SCHEMECOLOR_INDEX" val="5"/>
  <p:tag name="KSO_WM_UNIT_LINE_FILL_TYPE" val="2"/>
  <p:tag name="KSO_WM_UNIT_USESOURCEFORMAT_APPLY"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custom20204569_4*l_h_i*1_2_1"/>
  <p:tag name="KSO_WM_TEMPLATE_CATEGORY" val="custom"/>
  <p:tag name="KSO_WM_TEMPLATE_INDEX" val="20204569"/>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4569_4*l_h_i*1_2_1"/>
  <p:tag name="KSO_WM_TEMPLATE_CATEGORY" val="custom"/>
  <p:tag name="KSO_WM_TEMPLATE_INDEX" val="20204569"/>
  <p:tag name="KSO_WM_UNIT_LAYERLEVEL" val="1_1_1"/>
  <p:tag name="KSO_WM_TAG_VERSION" val="1.0"/>
  <p:tag name="KSO_WM_BEAUTIFY_FLAG" val="#wm#"/>
  <p:tag name="KSO_WM_UNIT_LINE_FORE_SCHEMECOLOR_INDEX" val="5"/>
  <p:tag name="KSO_WM_UNIT_LINE_FILL_TYPE" val="2"/>
  <p:tag name="KSO_WM_UNIT_USESOURCEFORMAT_APPLY" val="1"/>
</p:tagLst>
</file>

<file path=ppt/tags/tag152.xml><?xml version="1.0" encoding="utf-8"?>
<p:tagLst xmlns:p="http://schemas.openxmlformats.org/presentationml/2006/main">
  <p:tag name="KSO_WM_UNIT_COLOR_SCHEME_SHAPE_ID" val="132"/>
  <p:tag name="KSO_WM_UNIT_COLOR_SCHEME_PARENT_PAGE" val="0_4"/>
  <p:tag name="KSO_WM_UNIT_PRESET_TEXT" val="单击此处添加文本具体内容，简明扼要的阐述您的观点。"/>
  <p:tag name="KSO_WM_UNIT_NOCLEAR" val="0"/>
  <p:tag name="KSO_WM_UNIT_VALUE" val="28"/>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4569_4*l_h_f*1_2_1"/>
  <p:tag name="KSO_WM_TEMPLATE_CATEGORY" val="custom"/>
  <p:tag name="KSO_WM_TEMPLATE_INDEX" val="20204569"/>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custom20204569_4*l_h_i*1_3_1"/>
  <p:tag name="KSO_WM_TEMPLATE_CATEGORY" val="custom"/>
  <p:tag name="KSO_WM_TEMPLATE_INDEX" val="20204569"/>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4569_4*l_h_i*1_3_1"/>
  <p:tag name="KSO_WM_TEMPLATE_CATEGORY" val="custom"/>
  <p:tag name="KSO_WM_TEMPLATE_INDEX" val="20204569"/>
  <p:tag name="KSO_WM_UNIT_LAYERLEVEL" val="1_1_1"/>
  <p:tag name="KSO_WM_TAG_VERSION" val="1.0"/>
  <p:tag name="KSO_WM_BEAUTIFY_FLAG" val="#wm#"/>
  <p:tag name="KSO_WM_UNIT_LINE_FORE_SCHEMECOLOR_INDEX" val="5"/>
  <p:tag name="KSO_WM_UNIT_LINE_FILL_TYPE" val="2"/>
  <p:tag name="KSO_WM_UNIT_USESOURCEFORMAT_APPLY" val="1"/>
</p:tagLst>
</file>

<file path=ppt/tags/tag155.xml><?xml version="1.0" encoding="utf-8"?>
<p:tagLst xmlns:p="http://schemas.openxmlformats.org/presentationml/2006/main">
  <p:tag name="KSO_WM_UNIT_COLOR_SCHEME_SHAPE_ID" val="132"/>
  <p:tag name="KSO_WM_UNIT_COLOR_SCHEME_PARENT_PAGE" val="0_4"/>
  <p:tag name="KSO_WM_UNIT_PRESET_TEXT" val="单击此处添加文本具体内容，简明扼要的阐述您的观点。"/>
  <p:tag name="KSO_WM_UNIT_NOCLEAR" val="0"/>
  <p:tag name="KSO_WM_UNIT_VALUE" val="28"/>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4569_4*l_h_f*1_3_1"/>
  <p:tag name="KSO_WM_TEMPLATE_CATEGORY" val="custom"/>
  <p:tag name="KSO_WM_TEMPLATE_INDEX" val="20204569"/>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6.xml><?xml version="1.0" encoding="utf-8"?>
<p:tagLst xmlns:p="http://schemas.openxmlformats.org/presentationml/2006/main">
  <p:tag name="KSO_WM_SLIDE_ID" val="custom20204569_4"/>
  <p:tag name="KSO_WM_TEMPLATE_SUBCATEGORY" val="0"/>
  <p:tag name="KSO_WM_TEMPLATE_MASTER_TYPE" val="1"/>
  <p:tag name="KSO_WM_TEMPLATE_COLOR_TYPE" val="1"/>
  <p:tag name="KSO_WM_SLIDE_TYPE" val="contents"/>
  <p:tag name="KSO_WM_SLIDE_SUBTYPE" val="diag"/>
  <p:tag name="KSO_WM_SLIDE_ITEM_CNT" val="4"/>
  <p:tag name="KSO_WM_SLIDE_INDEX" val="4"/>
  <p:tag name="KSO_WM_DIAGRAM_GROUP_CODE" val="l1-1"/>
  <p:tag name="KSO_WM_SLIDE_DIAGTYPE" val="l"/>
  <p:tag name="KSO_WM_TAG_VERSION" val="1.0"/>
  <p:tag name="KSO_WM_BEAUTIFY_FLAG" val="#wm#"/>
  <p:tag name="KSO_WM_TEMPLATE_CATEGORY" val="custom"/>
  <p:tag name="KSO_WM_TEMPLATE_INDEX" val="20204569"/>
  <p:tag name="KSO_WM_SLIDE_LAYOUT" val="a_l"/>
  <p:tag name="KSO_WM_SLIDE_LAYOUT_CNT" val="1_1"/>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569_7*i*1"/>
  <p:tag name="KSO_WM_TEMPLATE_CATEGORY" val="custom"/>
  <p:tag name="KSO_WM_TEMPLATE_INDEX" val="20204569"/>
  <p:tag name="KSO_WM_UNIT_LAYERLEVEL" val="1"/>
  <p:tag name="KSO_WM_TAG_VERSION" val="1.0"/>
  <p:tag name="KSO_WM_BEAUTIFY_FLAG" val="#wm#"/>
</p:tagLst>
</file>

<file path=ppt/tags/tag158.xml><?xml version="1.0" encoding="utf-8"?>
<p:tagLst xmlns:p="http://schemas.openxmlformats.org/presentationml/2006/main">
  <p:tag name="KSO_WM_UNIT_PRESET_TEXT" val="01"/>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4569_7*e*1"/>
  <p:tag name="KSO_WM_TEMPLATE_CATEGORY" val="custom"/>
  <p:tag name="KSO_WM_TEMPLATE_INDEX" val="20204569"/>
  <p:tag name="KSO_WM_UNIT_LAYERLEVEL" val="1"/>
  <p:tag name="KSO_WM_TAG_VERSION" val="1.0"/>
  <p:tag name="KSO_WM_BEAUTIFY_FLAG" val="#wm#"/>
</p:tagLst>
</file>

<file path=ppt/tags/tag159.xml><?xml version="1.0" encoding="utf-8"?>
<p:tagLst xmlns:p="http://schemas.openxmlformats.org/presentationml/2006/main">
  <p:tag name="KSO_WM_UNIT_ISCONTENTS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4569_7*a*1"/>
  <p:tag name="KSO_WM_TEMPLATE_CATEGORY" val="custom"/>
  <p:tag name="KSO_WM_TEMPLATE_INDEX" val="20204569"/>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SLIDE_ID" val="custom20204569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569"/>
  <p:tag name="KSO_WM_SLIDE_LAYOUT" val="a_b_e"/>
  <p:tag name="KSO_WM_SLIDE_LAYOUT_CNT" val="1_1_1"/>
</p:tagLst>
</file>

<file path=ppt/tags/tag161.xml><?xml version="1.0" encoding="utf-8"?>
<p:tagLst xmlns:p="http://schemas.openxmlformats.org/presentationml/2006/main">
  <p:tag name="KSO_WPP_MARK_KEY" val="9e84d4cd-a938-4abb-9ed8-28f8694bc805"/>
  <p:tag name="COMMONDATA" val="eyJoZGlkIjoiY2Q2M2UwZTIxMWIwNGZiOGE5NTZkZTE0NGUyYjc4NjcifQ=="/>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3*i*0"/>
  <p:tag name="KSO_WM_UNIT_BK_DARK_LIGHT" val="2"/>
  <p:tag name="KSO_WM_UNIT_LAYERLEVEL" val="1"/>
  <p:tag name="KSO_WM_TAG_VERSION" val="1.0"/>
  <p:tag name="KSO_WM_BEAUTIFY_FLAG" val="#wm#"/>
</p:tagLst>
</file>

<file path=ppt/tags/tag8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4*i*0"/>
  <p:tag name="KSO_WM_UNIT_BK_DARK_LIGHT" val="2"/>
  <p:tag name="KSO_WM_UNIT_LAYERLEVEL" val="1"/>
  <p:tag name="KSO_WM_TAG_VERSION" val="1.0"/>
  <p:tag name="KSO_WM_BEAUTIFY_FLAG" val="#wm#"/>
</p:tagLst>
</file>

<file path=ppt/tags/tag9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5*i*0"/>
  <p:tag name="KSO_WM_UNIT_BK_DARK_LIGHT" val="2"/>
  <p:tag name="KSO_WM_UNIT_LAYERLEVEL" val="1"/>
  <p:tag name="KSO_WM_TAG_VERSION" val="1.0"/>
  <p:tag name="KSO_WM_BEAUTIFY_FLAG" val="#wm#"/>
</p:tagLst>
</file>

<file path=ppt/tags/tag9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自定义 62">
      <a:dk1>
        <a:sysClr val="windowText" lastClr="000000"/>
      </a:dk1>
      <a:lt1>
        <a:sysClr val="window" lastClr="FFFFFF"/>
      </a:lt1>
      <a:dk2>
        <a:srgbClr val="FCF3F2"/>
      </a:dk2>
      <a:lt2>
        <a:srgbClr val="FFFFFF"/>
      </a:lt2>
      <a:accent1>
        <a:srgbClr val="B82421"/>
      </a:accent1>
      <a:accent2>
        <a:srgbClr val="BE4031"/>
      </a:accent2>
      <a:accent3>
        <a:srgbClr val="C45C41"/>
      </a:accent3>
      <a:accent4>
        <a:srgbClr val="CB7852"/>
      </a:accent4>
      <a:accent5>
        <a:srgbClr val="D19462"/>
      </a:accent5>
      <a:accent6>
        <a:srgbClr val="E1C597"/>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793</Words>
  <Application>WPS 演示</Application>
  <PresentationFormat>宽屏</PresentationFormat>
  <Paragraphs>28</Paragraphs>
  <Slides>4</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4</vt:i4>
      </vt:variant>
    </vt:vector>
  </HeadingPairs>
  <TitlesOfParts>
    <vt:vector size="16" baseType="lpstr">
      <vt:lpstr>Arial</vt:lpstr>
      <vt:lpstr>宋体</vt:lpstr>
      <vt:lpstr>Wingdings</vt:lpstr>
      <vt:lpstr>隶书</vt:lpstr>
      <vt:lpstr>微软雅黑</vt:lpstr>
      <vt:lpstr>汉仪尚巍手书W</vt:lpstr>
      <vt:lpstr>楷体</vt:lpstr>
      <vt:lpstr>黑体</vt:lpstr>
      <vt:lpstr>Arial Unicode MS</vt:lpstr>
      <vt:lpstr>Calibri</vt:lpstr>
      <vt:lpstr>Office 主题</vt:lpstr>
      <vt:lpstr>3_Office 主题​​</vt:lpstr>
      <vt:lpstr>枣庄高新区科技局2023年 政府信息公开工作年度报告</vt:lpstr>
      <vt:lpstr>  　2023年，科技局在区党工委、管委会的坚强领导下，围绕区政务公开中心工作，认真贯彻落实《中华人民共和国政府信息公开条例》、《山东省政府信息公开办法》、《枣庄市人民政府信息公开指南》等法规，积极参加各类政务公开培训活动，进一步健全信息公开常态化机制，规范信息公开程序，深化信息公开内容，切实保障人民群众的知情权、参与权、监督权和表达权。</vt:lpstr>
      <vt:lpstr>PowerPoint 演示文稿</vt:lpstr>
      <vt:lpstr>   枣庄高新区科技局为做好网站信息工作，建立健全政府信息公开工作制度，落实责任制，明确分管领导，指定工作人员专门负责信息公开网站维护和更新；将政务公开工作和业务工作紧密结合，进一步充实信息公开内容，举办政府信息公开、政务公开工作考核等培训会，进一步提升了工作人员的相关业务能力和水平；从源头减少错误来源，提高信息质量。严格规范要求，切实将政务信息公开工作落到实处。科技局认真对照考核标准，保质保量完成各项考核任务，不仅促进了本部门政府信息公开工作规范有序开展，同时也为下一步工作指明了方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A情怀</cp:lastModifiedBy>
  <cp:revision>14</cp:revision>
  <dcterms:created xsi:type="dcterms:W3CDTF">2022-01-20T08:08:00Z</dcterms:created>
  <dcterms:modified xsi:type="dcterms:W3CDTF">2024-01-26T05:54:29Z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4353C16AFCF94A01BE44DC7B8A038E2D_13</vt:lpwstr>
  </property>
  <property fmtid="{D5CDD505-2E9C-101B-9397-08002B2CF9AE}" pid="3" name="KSOProductBuildVer">
    <vt:lpwstr>2052-12.1.0.16250</vt:lpwstr>
  </property>
</Properties>
</file>