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6"/>
  </p:notesMasterIdLst>
  <p:sldIdLst>
    <p:sldId id="268" r:id="rId4"/>
    <p:sldId id="261" r:id="rId5"/>
    <p:sldId id="266" r:id="rId7"/>
    <p:sldId id="265" r:id="rId8"/>
  </p:sldIdLst>
  <p:sldSz cx="12192000" cy="6858000"/>
  <p:notesSz cx="6858000" cy="9144000"/>
  <p:custDataLst>
    <p:tags r:id="rId1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gs" Target="tags/tag16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73A90FA-0BB9-4762-B9C7-8A3848974C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 altLang="zh-CN">
              <a:sym typeface="+mn-ea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4.xml"/><Relationship Id="rId8" Type="http://schemas.openxmlformats.org/officeDocument/2006/relationships/tags" Target="../tags/tag3.xml"/><Relationship Id="rId7" Type="http://schemas.openxmlformats.org/officeDocument/2006/relationships/image" Target="file:///C:\Users\1V994W2\PycharmProjects\PPT_Background_Generation/pic_temp/1_pic_quater_left_up.png" TargetMode="External"/><Relationship Id="rId6" Type="http://schemas.openxmlformats.org/officeDocument/2006/relationships/image" Target="../media/image2.png"/><Relationship Id="rId5" Type="http://schemas.openxmlformats.org/officeDocument/2006/relationships/tags" Target="../tags/tag2.xml"/><Relationship Id="rId4" Type="http://schemas.openxmlformats.org/officeDocument/2006/relationships/image" Target="file:///C:\Users\1V994W2\Documents\Tencent%20Files\574576071\FileRecv\&#25340;&#35013;&#32032;&#26448;\&#24180;&#20250;-3\\05\subject_holdleft_185,36,33_0_staid_full_0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2" Type="http://schemas.openxmlformats.org/officeDocument/2006/relationships/tags" Target="../tags/tag7.xml"/><Relationship Id="rId11" Type="http://schemas.openxmlformats.org/officeDocument/2006/relationships/tags" Target="../tags/tag6.xml"/><Relationship Id="rId10" Type="http://schemas.openxmlformats.org/officeDocument/2006/relationships/tags" Target="../tags/tag5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9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8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20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tags" Target="../tags/tag16.xml"/><Relationship Id="rId4" Type="http://schemas.openxmlformats.org/officeDocument/2006/relationships/image" Target="file:///C:\Users\1V994W2\PycharmProjects\PPT_Background_Generation/pic_temp/pic_half_top.png" TargetMode="External"/><Relationship Id="rId3" Type="http://schemas.openxmlformats.org/officeDocument/2006/relationships/image" Target="../media/image5.png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22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21.xml"/><Relationship Id="rId13" Type="http://schemas.openxmlformats.org/officeDocument/2006/relationships/tags" Target="../tags/tag28.xml"/><Relationship Id="rId12" Type="http://schemas.openxmlformats.org/officeDocument/2006/relationships/tags" Target="../tags/tag27.xml"/><Relationship Id="rId11" Type="http://schemas.openxmlformats.org/officeDocument/2006/relationships/tags" Target="../tags/tag26.xml"/><Relationship Id="rId10" Type="http://schemas.openxmlformats.org/officeDocument/2006/relationships/tags" Target="../tags/tag25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32.xml"/><Relationship Id="rId8" Type="http://schemas.openxmlformats.org/officeDocument/2006/relationships/tags" Target="../tags/tag31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30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29.xml"/><Relationship Id="rId15" Type="http://schemas.openxmlformats.org/officeDocument/2006/relationships/tags" Target="../tags/tag38.xml"/><Relationship Id="rId14" Type="http://schemas.openxmlformats.org/officeDocument/2006/relationships/tags" Target="../tags/tag37.xml"/><Relationship Id="rId13" Type="http://schemas.openxmlformats.org/officeDocument/2006/relationships/tags" Target="../tags/tag36.xml"/><Relationship Id="rId12" Type="http://schemas.openxmlformats.org/officeDocument/2006/relationships/tags" Target="../tags/tag35.xml"/><Relationship Id="rId11" Type="http://schemas.openxmlformats.org/officeDocument/2006/relationships/tags" Target="../tags/tag34.xml"/><Relationship Id="rId10" Type="http://schemas.openxmlformats.org/officeDocument/2006/relationships/tags" Target="../tags/tag33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42.xml"/><Relationship Id="rId8" Type="http://schemas.openxmlformats.org/officeDocument/2006/relationships/image" Target="file:///C:\Users\1V994W2\PycharmProjects\PPT_Background_Generation/pic_temp/0_pic_quater_left_down.png" TargetMode="External"/><Relationship Id="rId7" Type="http://schemas.openxmlformats.org/officeDocument/2006/relationships/image" Target="../media/image7.png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image" Target="file:///C:\Users\1V994W2\Documents\Tencent%20Files\574576071\FileRecv\&#25340;&#35013;&#32032;&#26448;\&#24180;&#20250;-3\\05\subject_holdleft_185,36,33_0_staid_full_0.png" TargetMode="External"/><Relationship Id="rId3" Type="http://schemas.openxmlformats.org/officeDocument/2006/relationships/image" Target="../media/image6.png"/><Relationship Id="rId2" Type="http://schemas.openxmlformats.org/officeDocument/2006/relationships/tags" Target="../tags/tag39.xml"/><Relationship Id="rId12" Type="http://schemas.openxmlformats.org/officeDocument/2006/relationships/tags" Target="../tags/tag45.xml"/><Relationship Id="rId11" Type="http://schemas.openxmlformats.org/officeDocument/2006/relationships/tags" Target="../tags/tag44.xml"/><Relationship Id="rId10" Type="http://schemas.openxmlformats.org/officeDocument/2006/relationships/tags" Target="../tags/tag4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52.xml"/><Relationship Id="rId8" Type="http://schemas.openxmlformats.org/officeDocument/2006/relationships/tags" Target="../tags/tag51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50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49.xml"/><Relationship Id="rId13" Type="http://schemas.openxmlformats.org/officeDocument/2006/relationships/tags" Target="../tags/tag56.xml"/><Relationship Id="rId12" Type="http://schemas.openxmlformats.org/officeDocument/2006/relationships/tags" Target="../tags/tag55.xml"/><Relationship Id="rId11" Type="http://schemas.openxmlformats.org/officeDocument/2006/relationships/tags" Target="../tags/tag54.xml"/><Relationship Id="rId10" Type="http://schemas.openxmlformats.org/officeDocument/2006/relationships/tags" Target="../tags/tag53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60.xml"/><Relationship Id="rId8" Type="http://schemas.openxmlformats.org/officeDocument/2006/relationships/tags" Target="../tags/tag59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58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57.xml"/><Relationship Id="rId12" Type="http://schemas.openxmlformats.org/officeDocument/2006/relationships/tags" Target="../tags/tag63.xml"/><Relationship Id="rId11" Type="http://schemas.openxmlformats.org/officeDocument/2006/relationships/tags" Target="../tags/tag62.xml"/><Relationship Id="rId10" Type="http://schemas.openxmlformats.org/officeDocument/2006/relationships/tags" Target="../tags/tag61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67.xml"/><Relationship Id="rId8" Type="http://schemas.openxmlformats.org/officeDocument/2006/relationships/tags" Target="../tags/tag66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65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64.xml"/><Relationship Id="rId11" Type="http://schemas.openxmlformats.org/officeDocument/2006/relationships/tags" Target="../tags/tag69.xml"/><Relationship Id="rId10" Type="http://schemas.openxmlformats.org/officeDocument/2006/relationships/tags" Target="../tags/tag68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image" Target="file:///C:\Users\1V994W2\Documents\Tencent%20Files\574576071\FileRecv\&#25340;&#35013;&#32032;&#26448;\&#24180;&#20250;-3\\05\subject_holdleft_185,36,33_0_staid_full_0.png" TargetMode="External"/><Relationship Id="rId3" Type="http://schemas.openxmlformats.org/officeDocument/2006/relationships/image" Target="../media/image1.png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79.xml"/><Relationship Id="rId8" Type="http://schemas.openxmlformats.org/officeDocument/2006/relationships/tags" Target="../tags/tag78.xml"/><Relationship Id="rId7" Type="http://schemas.openxmlformats.org/officeDocument/2006/relationships/image" Target="file:///C:\Users\1V994W2\PycharmProjects\PPT_Background_Generation/pic_temp/1_pic_quater_right_up.png" TargetMode="External"/><Relationship Id="rId6" Type="http://schemas.openxmlformats.org/officeDocument/2006/relationships/image" Target="../media/image4.png"/><Relationship Id="rId5" Type="http://schemas.openxmlformats.org/officeDocument/2006/relationships/tags" Target="../tags/tag77.xml"/><Relationship Id="rId4" Type="http://schemas.openxmlformats.org/officeDocument/2006/relationships/image" Target="file:///C:\Users\1V994W2\PycharmProjects\PPT_Background_Generation/pic_temp/0_pic_quater_left_up.png" TargetMode="External"/><Relationship Id="rId3" Type="http://schemas.openxmlformats.org/officeDocument/2006/relationships/image" Target="../media/image3.png"/><Relationship Id="rId2" Type="http://schemas.openxmlformats.org/officeDocument/2006/relationships/tags" Target="../tags/tag76.xml"/><Relationship Id="rId11" Type="http://schemas.openxmlformats.org/officeDocument/2006/relationships/tags" Target="../tags/tag81.xml"/><Relationship Id="rId10" Type="http://schemas.openxmlformats.org/officeDocument/2006/relationships/tags" Target="../tags/tag80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85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4.png"/><Relationship Id="rId6" Type="http://schemas.openxmlformats.org/officeDocument/2006/relationships/tags" Target="../tags/tag84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3.png"/><Relationship Id="rId3" Type="http://schemas.openxmlformats.org/officeDocument/2006/relationships/tags" Target="../tags/tag83.xml"/><Relationship Id="rId2" Type="http://schemas.openxmlformats.org/officeDocument/2006/relationships/tags" Target="../tags/tag82.xml"/><Relationship Id="rId13" Type="http://schemas.openxmlformats.org/officeDocument/2006/relationships/tags" Target="../tags/tag89.xml"/><Relationship Id="rId12" Type="http://schemas.openxmlformats.org/officeDocument/2006/relationships/tags" Target="../tags/tag88.xml"/><Relationship Id="rId11" Type="http://schemas.openxmlformats.org/officeDocument/2006/relationships/tags" Target="../tags/tag87.xml"/><Relationship Id="rId10" Type="http://schemas.openxmlformats.org/officeDocument/2006/relationships/tags" Target="../tags/tag86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5.xml"/><Relationship Id="rId8" Type="http://schemas.openxmlformats.org/officeDocument/2006/relationships/tags" Target="../tags/tag94.xml"/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image" Target="file:///C:\Users\1V994W2\PycharmProjects\PPT_Background_Generation/pic_temp/0_pic_quater_right_up.png" TargetMode="External"/><Relationship Id="rId4" Type="http://schemas.openxmlformats.org/officeDocument/2006/relationships/image" Target="../media/image8.png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1" Type="http://schemas.openxmlformats.org/officeDocument/2006/relationships/tags" Target="../tags/tag97.xml"/><Relationship Id="rId10" Type="http://schemas.openxmlformats.org/officeDocument/2006/relationships/tags" Target="../tags/tag96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1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4.png"/><Relationship Id="rId6" Type="http://schemas.openxmlformats.org/officeDocument/2006/relationships/tags" Target="../tags/tag100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3.png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4" Type="http://schemas.openxmlformats.org/officeDocument/2006/relationships/tags" Target="../tags/tag106.xml"/><Relationship Id="rId13" Type="http://schemas.openxmlformats.org/officeDocument/2006/relationships/tags" Target="../tags/tag105.xml"/><Relationship Id="rId12" Type="http://schemas.openxmlformats.org/officeDocument/2006/relationships/tags" Target="../tags/tag104.xml"/><Relationship Id="rId11" Type="http://schemas.openxmlformats.org/officeDocument/2006/relationships/tags" Target="../tags/tag103.xml"/><Relationship Id="rId10" Type="http://schemas.openxmlformats.org/officeDocument/2006/relationships/tags" Target="../tags/tag102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0.xml"/><Relationship Id="rId8" Type="http://schemas.openxmlformats.org/officeDocument/2006/relationships/image" Target="file:///C:\Users\1V994W2\PycharmProjects\PPT_Background_Generation/pic_temp/1_pic_quater_right_up.png" TargetMode="External"/><Relationship Id="rId7" Type="http://schemas.openxmlformats.org/officeDocument/2006/relationships/image" Target="../media/image4.png"/><Relationship Id="rId6" Type="http://schemas.openxmlformats.org/officeDocument/2006/relationships/tags" Target="../tags/tag109.xml"/><Relationship Id="rId5" Type="http://schemas.openxmlformats.org/officeDocument/2006/relationships/image" Target="file:///C:\Users\1V994W2\PycharmProjects\PPT_Background_Generation/pic_temp/0_pic_quater_left_up.png" TargetMode="External"/><Relationship Id="rId4" Type="http://schemas.openxmlformats.org/officeDocument/2006/relationships/image" Target="../media/image3.png"/><Relationship Id="rId3" Type="http://schemas.openxmlformats.org/officeDocument/2006/relationships/tags" Target="../tags/tag108.xml"/><Relationship Id="rId2" Type="http://schemas.openxmlformats.org/officeDocument/2006/relationships/tags" Target="../tags/tag107.xml"/><Relationship Id="rId14" Type="http://schemas.openxmlformats.org/officeDocument/2006/relationships/tags" Target="../tags/tag115.xml"/><Relationship Id="rId13" Type="http://schemas.openxmlformats.org/officeDocument/2006/relationships/tags" Target="../tags/tag114.xml"/><Relationship Id="rId12" Type="http://schemas.openxmlformats.org/officeDocument/2006/relationships/tags" Target="../tags/tag113.xml"/><Relationship Id="rId11" Type="http://schemas.openxmlformats.org/officeDocument/2006/relationships/tags" Target="../tags/tag112.xml"/><Relationship Id="rId10" Type="http://schemas.openxmlformats.org/officeDocument/2006/relationships/tags" Target="../tags/tag111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19.xml"/><Relationship Id="rId8" Type="http://schemas.openxmlformats.org/officeDocument/2006/relationships/image" Target="file:///C:\Users\1V994W2\PycharmProjects\PPT_Background_Generation/pic_temp/1_pic_quater_left_down.png" TargetMode="External"/><Relationship Id="rId7" Type="http://schemas.openxmlformats.org/officeDocument/2006/relationships/image" Target="../media/image10.png"/><Relationship Id="rId6" Type="http://schemas.openxmlformats.org/officeDocument/2006/relationships/tags" Target="../tags/tag118.xml"/><Relationship Id="rId5" Type="http://schemas.openxmlformats.org/officeDocument/2006/relationships/image" Target="file:///C:\Users\1V994W2\PycharmProjects\PPT_Background_Generation/pic_temp/0_pic_quater_right_down.png" TargetMode="External"/><Relationship Id="rId4" Type="http://schemas.openxmlformats.org/officeDocument/2006/relationships/image" Target="../media/image9.png"/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6" Type="http://schemas.openxmlformats.org/officeDocument/2006/relationships/tags" Target="../tags/tag126.xml"/><Relationship Id="rId15" Type="http://schemas.openxmlformats.org/officeDocument/2006/relationships/tags" Target="../tags/tag125.xml"/><Relationship Id="rId14" Type="http://schemas.openxmlformats.org/officeDocument/2006/relationships/tags" Target="../tags/tag124.xml"/><Relationship Id="rId13" Type="http://schemas.openxmlformats.org/officeDocument/2006/relationships/tags" Target="../tags/tag123.xml"/><Relationship Id="rId12" Type="http://schemas.openxmlformats.org/officeDocument/2006/relationships/tags" Target="../tags/tag122.xml"/><Relationship Id="rId11" Type="http://schemas.openxmlformats.org/officeDocument/2006/relationships/tags" Target="../tags/tag121.xml"/><Relationship Id="rId10" Type="http://schemas.openxmlformats.org/officeDocument/2006/relationships/tags" Target="../tags/tag120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30.xml"/><Relationship Id="rId8" Type="http://schemas.openxmlformats.org/officeDocument/2006/relationships/image" Target="file:///C:\Users\1V994W2\PycharmProjects\PPT_Background_Generation/pic_temp/1_pic_quater_left_down.png" TargetMode="External"/><Relationship Id="rId7" Type="http://schemas.openxmlformats.org/officeDocument/2006/relationships/image" Target="../media/image12.png"/><Relationship Id="rId6" Type="http://schemas.openxmlformats.org/officeDocument/2006/relationships/tags" Target="../tags/tag129.xml"/><Relationship Id="rId5" Type="http://schemas.openxmlformats.org/officeDocument/2006/relationships/image" Target="file:///C:\Users\1V994W2\PycharmProjects\PPT_Background_Generation/pic_temp/0_pic_quater_right_down.png" TargetMode="External"/><Relationship Id="rId4" Type="http://schemas.openxmlformats.org/officeDocument/2006/relationships/image" Target="../media/image11.png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3" Type="http://schemas.openxmlformats.org/officeDocument/2006/relationships/tags" Target="../tags/tag134.xml"/><Relationship Id="rId12" Type="http://schemas.openxmlformats.org/officeDocument/2006/relationships/tags" Target="../tags/tag133.xml"/><Relationship Id="rId11" Type="http://schemas.openxmlformats.org/officeDocument/2006/relationships/tags" Target="../tags/tag132.xml"/><Relationship Id="rId10" Type="http://schemas.openxmlformats.org/officeDocument/2006/relationships/tags" Target="../tags/tag131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6096000" y="735044"/>
            <a:ext cx="5486400" cy="5387911"/>
          </a:xfrm>
          <a:prstGeom prst="rect">
            <a:avLst/>
          </a:prstGeom>
        </p:spPr>
      </p:pic>
      <p:pic>
        <p:nvPicPr>
          <p:cNvPr id="5" name="图片 4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0" y="0"/>
            <a:ext cx="720090" cy="720090"/>
          </a:xfrm>
          <a:prstGeom prst="rect">
            <a:avLst/>
          </a:prstGeom>
        </p:spPr>
      </p:pic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11"/>
            </p:custDataLst>
          </p:nvPr>
        </p:nvSpPr>
        <p:spPr>
          <a:xfrm>
            <a:off x="762318" y="2311400"/>
            <a:ext cx="4825365" cy="1509578"/>
          </a:xfrm>
        </p:spPr>
        <p:txBody>
          <a:bodyPr vert="horz" wrap="square" lIns="0" tIns="0" rIns="0" bIns="0" anchor="ctr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5400"/>
              <a:buFont typeface="Arial" panose="020B0604020202020204" pitchFamily="34" charset="0"/>
              <a:buNone/>
              <a:defRPr sz="8800" b="0" spc="600">
                <a:solidFill>
                  <a:schemeClr val="accent6"/>
                </a:solidFill>
                <a:latin typeface="Arial" panose="020B0604020202020204" pitchFamily="34" charset="0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12"/>
            </p:custDataLst>
          </p:nvPr>
        </p:nvSpPr>
        <p:spPr>
          <a:xfrm>
            <a:off x="762318" y="3922578"/>
            <a:ext cx="4167257" cy="624022"/>
          </a:xfrm>
        </p:spPr>
        <p:txBody>
          <a:bodyPr vert="horz" wrap="square" lIns="0" tIns="0" rIns="0" bIns="0" anchor="t" anchorCtr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000"/>
              <a:buFont typeface="Arial" panose="020B0604020202020204" pitchFamily="34" charset="0"/>
              <a:buNone/>
              <a:defRPr sz="3200" b="0" spc="200">
                <a:solidFill>
                  <a:schemeClr val="accent6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187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9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4064000" y="4862477"/>
            <a:ext cx="4064000" cy="1995523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标题 2"/>
          <p:cNvSpPr>
            <a:spLocks noGrp="1"/>
          </p:cNvSpPr>
          <p:nvPr>
            <p:ph type="ctrTitle" idx="14" hasCustomPrompt="1"/>
            <p:custDataLst>
              <p:tags r:id="rId8"/>
            </p:custDataLst>
          </p:nvPr>
        </p:nvSpPr>
        <p:spPr>
          <a:xfrm>
            <a:off x="3212149" y="2509838"/>
            <a:ext cx="5767705" cy="835660"/>
          </a:xfrm>
        </p:spPr>
        <p:txBody>
          <a:bodyPr vert="horz" wrap="square" lIns="0" tIns="0" rIns="0" bIns="0"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4400"/>
              <a:buFont typeface="Arial" panose="020B0604020202020204" pitchFamily="34" charset="0"/>
              <a:buNone/>
              <a:defRPr sz="4800" b="0" spc="400">
                <a:solidFill>
                  <a:schemeClr val="accent6"/>
                </a:solidFill>
                <a:latin typeface="Arial" panose="020B0604020202020204" pitchFamily="34" charset="0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2" name="副标题 1"/>
          <p:cNvSpPr>
            <a:spLocks noGrp="1"/>
          </p:cNvSpPr>
          <p:nvPr>
            <p:ph type="subTitle" idx="13" hasCustomPrompt="1"/>
            <p:custDataLst>
              <p:tags r:id="rId9"/>
            </p:custDataLst>
          </p:nvPr>
        </p:nvSpPr>
        <p:spPr>
          <a:xfrm>
            <a:off x="3212149" y="3548698"/>
            <a:ext cx="5767705" cy="715010"/>
          </a:xfrm>
        </p:spPr>
        <p:txBody>
          <a:bodyPr vert="horz" wrap="square" lIns="0" tIns="0" rIns="0" bIns="0" anchor="t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Pts val="1600"/>
              <a:buFont typeface="Arial" panose="020B0604020202020204" pitchFamily="34" charset="0"/>
              <a:buNone/>
              <a:defRPr sz="2000" b="0" spc="200">
                <a:solidFill>
                  <a:schemeClr val="accent6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187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238877" y="952508"/>
            <a:ext cx="5283242" cy="5388907"/>
          </a:xfrm>
        </p:spPr>
        <p:txBody>
          <a:bodyPr wrap="square" lIns="90170" tIns="46990" rIns="90170" bIns="46990">
            <a:normAutofit/>
          </a:bodyPr>
          <a:lstStyle>
            <a:lvl1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 eaLnBrk="1" fontAlgn="auto" latinLnBrk="0" hangingPunct="1">
              <a:defRPr sz="160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187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9"/>
            </p:custDataLst>
          </p:nvPr>
        </p:nvSpPr>
        <p:spPr>
          <a:xfrm>
            <a:off x="669930" y="952508"/>
            <a:ext cx="5283242" cy="381003"/>
          </a:xfrm>
        </p:spPr>
        <p:txBody>
          <a:bodyPr wrap="square" lIns="90170" tIns="46990" rIns="90170" bIns="46990" anchor="ctr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10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11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12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7498080" y="1273836"/>
            <a:ext cx="4389120" cy="4310329"/>
          </a:xfrm>
          <a:prstGeom prst="rect">
            <a:avLst/>
          </a:prstGeom>
        </p:spPr>
      </p:pic>
      <p:sp>
        <p:nvSpPr>
          <p:cNvPr id="7" name="矩形 6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7315200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6" name="图片 5"/>
          <p:cNvPicPr/>
          <p:nvPr userDrawn="1"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0" y="6163813"/>
            <a:ext cx="720090" cy="69418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69882" y="443230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187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9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10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wrap="square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187"/>
          </a:xfrm>
          <a:prstGeom prst="rect">
            <a:avLst/>
          </a:prstGeom>
        </p:spPr>
      </p:pic>
      <p:pic>
        <p:nvPicPr>
          <p:cNvPr id="7" name="图片 6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8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wrap="square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9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wrap="square">
            <a:normAutofit/>
          </a:bodyPr>
          <a:lstStyle>
            <a:lvl1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 indent="0" eaLnBrk="1" fontAlgn="auto" latinLnBrk="0" hangingPunct="1"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187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1"/>
            </p:custDataLst>
          </p:nvPr>
        </p:nvSpPr>
        <p:spPr>
          <a:xfrm>
            <a:off x="669930" y="952508"/>
            <a:ext cx="10852237" cy="5388907"/>
          </a:xfrm>
        </p:spPr>
        <p:txBody>
          <a:bodyPr wrap="square">
            <a:norm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609600" y="735044"/>
            <a:ext cx="5486400" cy="5387911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4" hasCustomPrompt="1"/>
            <p:custDataLst>
              <p:tags r:id="rId8"/>
            </p:custDataLst>
          </p:nvPr>
        </p:nvSpPr>
        <p:spPr>
          <a:xfrm>
            <a:off x="6381750" y="3979545"/>
            <a:ext cx="5174615" cy="1103630"/>
          </a:xfrm>
        </p:spPr>
        <p:txBody>
          <a:bodyPr vert="horz" wrap="square" lIns="0" tIns="0" rIns="0" bIns="0" anchor="t" anchorCtr="0">
            <a:normAutofit/>
          </a:bodyPr>
          <a:lstStyle>
            <a:lvl1pPr marL="342900" marR="0" indent="-342900" algn="ctr" rtl="0" eaLnBrk="1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Pts val="1800"/>
              <a:buFont typeface="Arial" panose="020B0604020202020204" pitchFamily="34" charset="0"/>
              <a:buNone/>
              <a:defRPr sz="2400" b="0" spc="200">
                <a:solidFill>
                  <a:schemeClr val="accent6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>
                  <a:lumMod val="65000"/>
                  <a:lumOff val="35000"/>
                </a:schemeClr>
              </a:buClr>
              <a:buSzPts val="1800"/>
              <a:buFont typeface="Arial" panose="020B0604020202020204" pitchFamily="34" charset="0"/>
              <a:buNone/>
            </a:pPr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 idx="13" hasCustomPrompt="1"/>
            <p:custDataLst>
              <p:tags r:id="rId9"/>
            </p:custDataLst>
          </p:nvPr>
        </p:nvSpPr>
        <p:spPr>
          <a:xfrm>
            <a:off x="5949950" y="2411730"/>
            <a:ext cx="5989955" cy="1398905"/>
          </a:xfrm>
        </p:spPr>
        <p:txBody>
          <a:bodyPr vert="horz" wrap="square" lIns="0" tIns="0" rIns="0" bIns="0" anchor="b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ts val="8000"/>
              <a:buNone/>
              <a:defRPr sz="8800" b="0" spc="1000">
                <a:solidFill>
                  <a:schemeClr val="accent6"/>
                </a:solidFill>
                <a:latin typeface="Arial" panose="020B0604020202020204" pitchFamily="34" charset="0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/>
          <p:nvPr userDrawn="1">
            <p:custDataLst>
              <p:tags r:id="rId2"/>
            </p:custDataLst>
          </p:nvPr>
        </p:nvPicPr>
        <p:blipFill>
          <a:blip r:embed="rId3" r:link="rId4" cstate="email"/>
          <a:stretch>
            <a:fillRect/>
          </a:stretch>
        </p:blipFill>
        <p:spPr>
          <a:xfrm>
            <a:off x="0" y="0"/>
            <a:ext cx="720090" cy="694055"/>
          </a:xfrm>
          <a:prstGeom prst="rect">
            <a:avLst/>
          </a:prstGeom>
        </p:spPr>
      </p:pic>
      <p:pic>
        <p:nvPicPr>
          <p:cNvPr id="6" name="图片 5"/>
          <p:cNvPicPr/>
          <p:nvPr userDrawn="1">
            <p:custDataLst>
              <p:tags r:id="rId5"/>
            </p:custDataLst>
          </p:nvPr>
        </p:nvPicPr>
        <p:blipFill>
          <a:blip r:embed="rId6" r:link="rId7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669882" y="443230"/>
            <a:ext cx="10852237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292075" y="303809"/>
            <a:ext cx="11607851" cy="6250382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 cstate="email"/>
          <a:stretch>
            <a:fillRect/>
          </a:stretch>
        </p:blipFill>
        <p:spPr>
          <a:xfrm>
            <a:off x="0" y="0"/>
            <a:ext cx="720090" cy="69405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281600" y="1249200"/>
            <a:ext cx="9626400" cy="723600"/>
          </a:xfrm>
        </p:spPr>
        <p:txBody>
          <a:bodyPr wrap="square" anchor="ctr">
            <a:normAutofit/>
          </a:bodyPr>
          <a:lstStyle>
            <a:lvl1pPr>
              <a:defRPr sz="3200"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0"/>
            </p:custDataLst>
          </p:nvPr>
        </p:nvSpPr>
        <p:spPr>
          <a:xfrm>
            <a:off x="1281113" y="2163600"/>
            <a:ext cx="9626600" cy="3445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4603" cy="68580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8" name="图片 7"/>
          <p:cNvPicPr/>
          <p:nvPr userDrawn="1">
            <p:custDataLst>
              <p:tags r:id="rId3"/>
            </p:custDataLst>
          </p:nvPr>
        </p:nvPicPr>
        <p:blipFill>
          <a:blip r:embed="rId4" r:link="rId5" cstate="email"/>
          <a:stretch>
            <a:fillRect/>
          </a:stretch>
        </p:blipFill>
        <p:spPr>
          <a:xfrm>
            <a:off x="11471910" y="0"/>
            <a:ext cx="720090" cy="694187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583200" y="770400"/>
            <a:ext cx="3960000" cy="882000"/>
          </a:xfrm>
        </p:spPr>
        <p:txBody>
          <a:bodyPr wrap="square" anchor="ctr" anchorCtr="0">
            <a:normAutofit/>
          </a:bodyPr>
          <a:lstStyle>
            <a:lvl1pPr>
              <a:defRPr sz="3600"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586800" y="1764000"/>
            <a:ext cx="3956400" cy="4093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1"/>
            </p:custDataLst>
          </p:nvPr>
        </p:nvSpPr>
        <p:spPr>
          <a:xfrm>
            <a:off x="5101200" y="769938"/>
            <a:ext cx="6480000" cy="5087937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333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email"/>
          <a:stretch>
            <a:fillRect/>
          </a:stretch>
        </p:blipFill>
        <p:spPr>
          <a:xfrm>
            <a:off x="0" y="0"/>
            <a:ext cx="720090" cy="69405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12000" y="781200"/>
            <a:ext cx="10976400" cy="626400"/>
          </a:xfrm>
        </p:spPr>
        <p:txBody>
          <a:bodyPr wrap="square" anchor="ctr">
            <a:normAutofit/>
          </a:bodyPr>
          <a:lstStyle>
            <a:lvl1pPr algn="ctr">
              <a:defRPr sz="3600"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612000" y="1659600"/>
            <a:ext cx="10975975" cy="828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12775" y="2808000"/>
            <a:ext cx="10965600" cy="34308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 userDrawn="1">
            <p:custDataLst>
              <p:tags r:id="rId2"/>
            </p:custDataLst>
          </p:nvPr>
        </p:nvSpPr>
        <p:spPr>
          <a:xfrm>
            <a:off x="0" y="5028971"/>
            <a:ext cx="12192000" cy="1829029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0" name="图片 9"/>
          <p:cNvPicPr/>
          <p:nvPr userDrawn="1">
            <p:custDataLst>
              <p:tags r:id="rId3"/>
            </p:custDataLst>
          </p:nvPr>
        </p:nvPicPr>
        <p:blipFill>
          <a:blip r:embed="rId4" r:link="rId5" cstate="email"/>
          <a:stretch>
            <a:fillRect/>
          </a:stretch>
        </p:blipFill>
        <p:spPr>
          <a:xfrm>
            <a:off x="0" y="0"/>
            <a:ext cx="720090" cy="694055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11471910" y="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604800" y="669600"/>
            <a:ext cx="10976400" cy="565200"/>
          </a:xfrm>
        </p:spPr>
        <p:txBody>
          <a:bodyPr wrap="square" anchor="ctr" anchorCtr="0">
            <a:normAutofit/>
          </a:bodyPr>
          <a:lstStyle>
            <a:lvl1pPr algn="ctr">
              <a:defRPr sz="3200"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604837" y="1681200"/>
            <a:ext cx="10990800" cy="321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4"/>
            </p:custDataLst>
          </p:nvPr>
        </p:nvSpPr>
        <p:spPr>
          <a:xfrm>
            <a:off x="594000" y="5180400"/>
            <a:ext cx="11001600" cy="10116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/>
          <p:nvPr userDrawn="1">
            <p:custDataLst>
              <p:tags r:id="rId3"/>
            </p:custDataLst>
          </p:nvPr>
        </p:nvPicPr>
        <p:blipFill>
          <a:blip r:embed="rId4" r:link="rId5" cstate="email"/>
          <a:stretch>
            <a:fillRect/>
          </a:stretch>
        </p:blipFill>
        <p:spPr>
          <a:xfrm>
            <a:off x="11471910" y="6163945"/>
            <a:ext cx="720090" cy="694055"/>
          </a:xfrm>
          <a:prstGeom prst="rect">
            <a:avLst/>
          </a:prstGeom>
        </p:spPr>
      </p:pic>
      <p:pic>
        <p:nvPicPr>
          <p:cNvPr id="10" name="图片 9"/>
          <p:cNvPicPr/>
          <p:nvPr userDrawn="1"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0" y="6137910"/>
            <a:ext cx="720090" cy="720090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9"/>
            </p:custDataLst>
          </p:nvPr>
        </p:nvSpPr>
        <p:spPr>
          <a:xfrm>
            <a:off x="579600" y="237600"/>
            <a:ext cx="11037600" cy="441964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3"/>
            </p:custDataLst>
          </p:nvPr>
        </p:nvSpPr>
        <p:spPr>
          <a:xfrm>
            <a:off x="579600" y="1663200"/>
            <a:ext cx="53424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4"/>
            </p:custDataLst>
          </p:nvPr>
        </p:nvSpPr>
        <p:spPr>
          <a:xfrm>
            <a:off x="6242400" y="1663200"/>
            <a:ext cx="5367600" cy="28944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5"/>
            </p:custDataLst>
          </p:nvPr>
        </p:nvSpPr>
        <p:spPr>
          <a:xfrm>
            <a:off x="572400" y="4816800"/>
            <a:ext cx="53424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6"/>
            </p:custDataLst>
          </p:nvPr>
        </p:nvSpPr>
        <p:spPr>
          <a:xfrm>
            <a:off x="6253200" y="4813200"/>
            <a:ext cx="5367600" cy="781200"/>
          </a:xfrm>
        </p:spPr>
        <p:txBody>
          <a:bodyPr wrap="square">
            <a:normAutofit/>
          </a:bodyPr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3691"/>
            <a:ext cx="12192000" cy="4950618"/>
          </a:xfrm>
          <a:prstGeom prst="rect">
            <a:avLst/>
          </a:prstGeom>
          <a:solidFill>
            <a:schemeClr val="tx2"/>
          </a:solidFill>
          <a:ln w="12700" cap="flat" cmpd="sng" algn="ctr">
            <a:solidFill>
              <a:schemeClr val="accent1">
                <a:shade val="50000"/>
                <a:alpha val="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/>
          </a:p>
        </p:txBody>
      </p:sp>
      <p:pic>
        <p:nvPicPr>
          <p:cNvPr id="9" name="图片 8"/>
          <p:cNvPicPr/>
          <p:nvPr userDrawn="1">
            <p:custDataLst>
              <p:tags r:id="rId3"/>
            </p:custDataLst>
          </p:nvPr>
        </p:nvPicPr>
        <p:blipFill>
          <a:blip r:embed="rId4" r:link="rId5"/>
          <a:stretch>
            <a:fillRect/>
          </a:stretch>
        </p:blipFill>
        <p:spPr>
          <a:xfrm>
            <a:off x="10571480" y="5295900"/>
            <a:ext cx="1619885" cy="1562100"/>
          </a:xfrm>
          <a:prstGeom prst="rect">
            <a:avLst/>
          </a:prstGeom>
        </p:spPr>
      </p:pic>
      <p:pic>
        <p:nvPicPr>
          <p:cNvPr id="8" name="图片 7"/>
          <p:cNvPicPr/>
          <p:nvPr userDrawn="1">
            <p:custDataLst>
              <p:tags r:id="rId6"/>
            </p:custDataLst>
          </p:nvPr>
        </p:nvPicPr>
        <p:blipFill>
          <a:blip r:embed="rId7" r:link="rId8" cstate="email"/>
          <a:stretch>
            <a:fillRect/>
          </a:stretch>
        </p:blipFill>
        <p:spPr>
          <a:xfrm>
            <a:off x="0" y="5237480"/>
            <a:ext cx="1619885" cy="16198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1522800" y="1339200"/>
            <a:ext cx="9144000" cy="2386800"/>
          </a:xfrm>
        </p:spPr>
        <p:txBody>
          <a:bodyPr wrap="square" anchor="b">
            <a:normAutofit/>
          </a:bodyPr>
          <a:lstStyle>
            <a:lvl1pPr algn="ctr">
              <a:defRPr sz="6000" baseline="0">
                <a:solidFill>
                  <a:schemeClr val="tx1"/>
                </a:solidFill>
                <a:latin typeface="汉仪尚巍手书W" panose="00020600040101010101" pitchFamily="18" charset="-122"/>
                <a:ea typeface="汉仪尚巍手书W" panose="00020600040101010101" pitchFamily="18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>
          <a:xfrm>
            <a:off x="879742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>
          <a:xfrm>
            <a:off x="4116000" y="6349833"/>
            <a:ext cx="396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>
          <a:xfrm>
            <a:off x="8610600" y="6349833"/>
            <a:ext cx="2700000" cy="316800"/>
          </a:xfrm>
        </p:spPr>
        <p:txBody>
          <a:bodyPr wrap="square">
            <a:normAutofit/>
          </a:bodyPr>
          <a:lstStyle>
            <a:lvl1pPr>
              <a:defRPr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3"/>
            </p:custDataLst>
          </p:nvPr>
        </p:nvSpPr>
        <p:spPr>
          <a:xfrm>
            <a:off x="1522413" y="3862800"/>
            <a:ext cx="9144000" cy="1656000"/>
          </a:xfrm>
        </p:spPr>
        <p:txBody>
          <a:bodyPr wrap="square">
            <a:normAutofit/>
          </a:bodyPr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5" Type="http://schemas.openxmlformats.org/officeDocument/2006/relationships/theme" Target="../theme/theme2.xml"/><Relationship Id="rId24" Type="http://schemas.openxmlformats.org/officeDocument/2006/relationships/tags" Target="../tags/tag140.xml"/><Relationship Id="rId23" Type="http://schemas.openxmlformats.org/officeDocument/2006/relationships/tags" Target="../tags/tag139.xml"/><Relationship Id="rId22" Type="http://schemas.openxmlformats.org/officeDocument/2006/relationships/tags" Target="../tags/tag138.xml"/><Relationship Id="rId21" Type="http://schemas.openxmlformats.org/officeDocument/2006/relationships/tags" Target="../tags/tag137.xml"/><Relationship Id="rId20" Type="http://schemas.openxmlformats.org/officeDocument/2006/relationships/tags" Target="../tags/tag136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35.xml"/><Relationship Id="rId18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28.xml"/><Relationship Id="rId16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wrap="square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61398"/>
            <a:ext cx="10852237" cy="5388907"/>
          </a:xfrm>
          <a:prstGeom prst="rect">
            <a:avLst/>
          </a:prstGeom>
        </p:spPr>
        <p:txBody>
          <a:bodyPr vert="horz" wrap="square" lIns="90170" tIns="46990" rIns="90170" bIns="4699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隶书" panose="02010509060101010101" pitchFamily="49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/>
          </a:solidFill>
          <a:uFillTx/>
          <a:latin typeface="汉仪尚巍手书W" panose="00020600040101010101" pitchFamily="18" charset="-122"/>
          <a:ea typeface="汉仪尚巍手书W" panose="00020600040101010101" pitchFamily="18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隶书" panose="020105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tags" Target="../tags/tag14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45.xml"/><Relationship Id="rId3" Type="http://schemas.openxmlformats.org/officeDocument/2006/relationships/tags" Target="../tags/tag144.xml"/><Relationship Id="rId2" Type="http://schemas.openxmlformats.org/officeDocument/2006/relationships/tags" Target="../tags/tag143.xml"/><Relationship Id="rId1" Type="http://schemas.openxmlformats.org/officeDocument/2006/relationships/tags" Target="../tags/tag142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4" Type="http://schemas.openxmlformats.org/officeDocument/2006/relationships/notesSlide" Target="../notesSlides/notesSlide2.xml"/><Relationship Id="rId13" Type="http://schemas.openxmlformats.org/officeDocument/2006/relationships/slideLayout" Target="../slideLayouts/slideLayout17.xml"/><Relationship Id="rId12" Type="http://schemas.openxmlformats.org/officeDocument/2006/relationships/tags" Target="../tags/tag156.xml"/><Relationship Id="rId11" Type="http://schemas.openxmlformats.org/officeDocument/2006/relationships/tags" Target="../tags/tag155.xml"/><Relationship Id="rId10" Type="http://schemas.openxmlformats.org/officeDocument/2006/relationships/tags" Target="../tags/tag154.xml"/><Relationship Id="rId1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4.xml"/><Relationship Id="rId4" Type="http://schemas.openxmlformats.org/officeDocument/2006/relationships/tags" Target="../tags/tag160.xml"/><Relationship Id="rId3" Type="http://schemas.openxmlformats.org/officeDocument/2006/relationships/tags" Target="../tags/tag159.xml"/><Relationship Id="rId2" Type="http://schemas.openxmlformats.org/officeDocument/2006/relationships/tags" Target="../tags/tag158.xml"/><Relationship Id="rId1" Type="http://schemas.openxmlformats.org/officeDocument/2006/relationships/tags" Target="../tags/tag1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 idx="14"/>
          </p:nvPr>
        </p:nvSpPr>
        <p:spPr>
          <a:xfrm>
            <a:off x="1375410" y="1073785"/>
            <a:ext cx="9559925" cy="2568575"/>
          </a:xfrm>
        </p:spPr>
        <p:txBody>
          <a:bodyPr>
            <a:normAutofit/>
          </a:bodyPr>
          <a:p>
            <a:r>
              <a:rPr lang="zh-CN" altLang="zh-CN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/>
                <a:sym typeface="+mn-ea"/>
              </a:rPr>
              <a:t>枣庄高新区科技局202</a:t>
            </a:r>
            <a:r>
              <a:rPr lang="en-US" altLang="zh-CN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/>
                <a:sym typeface="+mn-ea"/>
              </a:rPr>
              <a:t>2</a:t>
            </a:r>
            <a:r>
              <a:rPr lang="zh-CN" altLang="zh-CN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/>
                <a:sym typeface="+mn-ea"/>
              </a:rPr>
              <a:t>年</a:t>
            </a:r>
            <a:br>
              <a:rPr lang="zh-CN" altLang="zh-CN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/>
                <a:sym typeface="+mn-ea"/>
              </a:rPr>
            </a:br>
            <a:r>
              <a:rPr lang="zh-CN" altLang="zh-CN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FFC000"/>
                </a:solidFill>
                <a:effectLst/>
                <a:sym typeface="+mn-ea"/>
              </a:rPr>
              <a:t>政府信息公开工作年度报告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>
            <p:custDataLst>
              <p:tags r:id="rId1"/>
            </p:custDataLst>
          </p:nvPr>
        </p:nvSpPr>
        <p:spPr>
          <a:xfrm>
            <a:off x="5358765" y="1160145"/>
            <a:ext cx="1393825" cy="1276350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pc="20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7" name="TextBox 2"/>
          <p:cNvSpPr txBox="1"/>
          <p:nvPr>
            <p:custDataLst>
              <p:tags r:id="rId2"/>
            </p:custDataLst>
          </p:nvPr>
        </p:nvSpPr>
        <p:spPr>
          <a:xfrm>
            <a:off x="5398770" y="1395730"/>
            <a:ext cx="1394460" cy="80581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7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3335" spc="20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  <a:latin typeface="Arial" panose="020B0604020202020204" pitchFamily="34" charset="0"/>
                <a:ea typeface="隶书" panose="02010509060101010101" pitchFamily="49" charset="-122"/>
                <a:cs typeface="Arial" panose="020B0604020202020204" pitchFamily="34" charset="0"/>
                <a:sym typeface="+mn-lt"/>
              </a:rPr>
              <a:t>总体情况</a:t>
            </a:r>
            <a:endParaRPr lang="en-US" altLang="zh-CN" sz="3335" spc="20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  <a:latin typeface="Arial" panose="020B0604020202020204" pitchFamily="34" charset="0"/>
              <a:ea typeface="隶书" panose="02010509060101010101" pitchFamily="49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 idx="14"/>
            <p:custDataLst>
              <p:tags r:id="rId3"/>
            </p:custDataLst>
          </p:nvPr>
        </p:nvSpPr>
        <p:spPr>
          <a:xfrm>
            <a:off x="777240" y="2050415"/>
            <a:ext cx="10520680" cy="3980815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b="1">
                <a:solidFill>
                  <a:schemeClr val="bg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</a:t>
            </a:r>
            <a:r>
              <a:rPr lang="zh-CN" altLang="en-US" sz="2000" b="1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202</a:t>
            </a:r>
            <a:r>
              <a:rPr lang="en-US" altLang="zh-CN" sz="2000" b="1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lang="zh-CN" altLang="en-US" sz="2000" b="1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年，枣庄高新区科技局认真贯彻落实《中华人民共和国政府信息公开条例》、《山东省政府信息公开办法》要求，紧紧围绕中心工作及公众关切，坚持“以公开为常态，不公开为例外”原则，全面落实政府信息公开条例，夯实主动公开工作基础，规范依申请公开办理流程，建立健全政府信息公开工作管理机制，提升政府信息公开平台建设，加大监督保障力度，全力推进政府信息公开工作，扎实做好政府信息公开工作政府信息公开工作的积极性、主动性不断提高，政府工作透明度进一步增强，有效地保障了公民的知情权。</a:t>
            </a:r>
            <a:endParaRPr lang="zh-CN" altLang="en-US" sz="2000" b="1">
              <a:solidFill>
                <a:srgbClr val="FFC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文本框 43"/>
          <p:cNvSpPr txBox="1"/>
          <p:nvPr>
            <p:custDataLst>
              <p:tags r:id="rId2"/>
            </p:custDataLst>
          </p:nvPr>
        </p:nvSpPr>
        <p:spPr>
          <a:xfrm>
            <a:off x="2358390" y="290195"/>
            <a:ext cx="2649220" cy="596900"/>
          </a:xfrm>
          <a:prstGeom prst="rect">
            <a:avLst/>
          </a:prstGeom>
          <a:noFill/>
        </p:spPr>
        <p:txBody>
          <a:bodyPr wrap="square" lIns="0" rtlCol="0">
            <a:normAutofit fontScale="60000"/>
          </a:bodyPr>
          <a:lstStyle>
            <a:defPPr>
              <a:defRPr lang="zh-CN"/>
            </a:defPPr>
            <a:lvl1pPr>
              <a:defRPr sz="4000" b="1" spc="6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>
                <a:latin typeface="黑体" panose="02010609060101010101" charset="-122"/>
                <a:ea typeface="黑体" panose="02010609060101010101" charset="-122"/>
                <a:sym typeface="Arial" panose="020B0604020202020204" pitchFamily="34" charset="0"/>
              </a:rPr>
              <a:t>一、总体情况</a:t>
            </a:r>
            <a:endParaRPr lang="zh-CN" altLang="en-US">
              <a:latin typeface="黑体" panose="02010609060101010101" charset="-122"/>
              <a:ea typeface="黑体" panose="02010609060101010101" charset="-122"/>
              <a:sym typeface="Arial" panose="020B0604020202020204" pitchFamily="34" charset="0"/>
            </a:endParaRPr>
          </a:p>
        </p:txBody>
      </p:sp>
      <p:sp>
        <p:nvSpPr>
          <p:cNvPr id="91" name="文本框 90"/>
          <p:cNvSpPr txBox="1"/>
          <p:nvPr>
            <p:custDataLst>
              <p:tags r:id="rId3"/>
            </p:custDataLst>
          </p:nvPr>
        </p:nvSpPr>
        <p:spPr>
          <a:xfrm>
            <a:off x="2479040" y="1099185"/>
            <a:ext cx="4335780" cy="1171575"/>
          </a:xfrm>
          <a:prstGeom prst="rect">
            <a:avLst/>
          </a:prstGeom>
          <a:noFill/>
        </p:spPr>
        <p:txBody>
          <a:bodyPr wrap="square" lIns="91440" tIns="0" rIns="91440" bIns="45720">
            <a:normAutofit fontScale="70000"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    </a:t>
            </a:r>
            <a:r>
              <a:rPr lang="zh-CN" altLang="en-US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政府信息公开申请提起行政复议、行政诉讼、被举报投诉的情况：202</a:t>
            </a:r>
            <a:r>
              <a:rPr lang="en-US" altLang="zh-CN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2</a:t>
            </a:r>
            <a:r>
              <a:rPr lang="zh-CN" altLang="en-US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年，枣庄高新区科技局没有发生针对政府信息公开事务的行政复议申请、申诉和行政诉讼案件以及被举报情况。</a:t>
            </a:r>
            <a:endParaRPr lang="zh-CN" altLang="en-US" sz="1800" b="1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隶书" panose="020105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88" name="文本框 87"/>
          <p:cNvSpPr txBox="1"/>
          <p:nvPr>
            <p:custDataLst>
              <p:tags r:id="rId4"/>
            </p:custDataLst>
          </p:nvPr>
        </p:nvSpPr>
        <p:spPr>
          <a:xfrm>
            <a:off x="1378902" y="1099198"/>
            <a:ext cx="879042" cy="645154"/>
          </a:xfrm>
          <a:prstGeom prst="rect">
            <a:avLst/>
          </a:prstGeom>
          <a:noFill/>
        </p:spPr>
        <p:txBody>
          <a:bodyPr wrap="square" rtlCol="0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b="1" spc="300" dirty="0">
                <a:solidFill>
                  <a:schemeClr val="accent1"/>
                </a:solidFill>
                <a:latin typeface="Arial" panose="020B0604020202020204" pitchFamily="34" charset="0"/>
                <a:ea typeface="隶书" panose="02010509060101010101" pitchFamily="49" charset="-122"/>
                <a:cs typeface="+mj-lt"/>
                <a:sym typeface="Arial" panose="020B0604020202020204" pitchFamily="34" charset="0"/>
              </a:rPr>
              <a:t>01</a:t>
            </a:r>
            <a:endParaRPr lang="en-US" altLang="zh-CN" sz="2800" b="1" spc="300" dirty="0">
              <a:solidFill>
                <a:schemeClr val="accent1"/>
              </a:solidFill>
              <a:latin typeface="Arial" panose="020B0604020202020204" pitchFamily="34" charset="0"/>
              <a:ea typeface="隶书" panose="02010509060101010101" pitchFamily="49" charset="-122"/>
              <a:cs typeface="+mj-lt"/>
              <a:sym typeface="Arial" panose="020B0604020202020204" pitchFamily="34" charset="0"/>
            </a:endParaRPr>
          </a:p>
        </p:txBody>
      </p:sp>
      <p:cxnSp>
        <p:nvCxnSpPr>
          <p:cNvPr id="89" name="直接连接符 88"/>
          <p:cNvCxnSpPr/>
          <p:nvPr>
            <p:custDataLst>
              <p:tags r:id="rId5"/>
            </p:custDataLst>
          </p:nvPr>
        </p:nvCxnSpPr>
        <p:spPr>
          <a:xfrm>
            <a:off x="2308175" y="1040141"/>
            <a:ext cx="0" cy="973225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文本框 74"/>
          <p:cNvSpPr txBox="1"/>
          <p:nvPr>
            <p:custDataLst>
              <p:tags r:id="rId6"/>
            </p:custDataLst>
          </p:nvPr>
        </p:nvSpPr>
        <p:spPr>
          <a:xfrm>
            <a:off x="1378902" y="2704041"/>
            <a:ext cx="879042" cy="645154"/>
          </a:xfrm>
          <a:prstGeom prst="rect">
            <a:avLst/>
          </a:prstGeom>
          <a:noFill/>
        </p:spPr>
        <p:txBody>
          <a:bodyPr wrap="square" rtlCol="0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b="1" spc="300" dirty="0">
                <a:solidFill>
                  <a:schemeClr val="accent1"/>
                </a:solidFill>
                <a:latin typeface="Arial" panose="020B0604020202020204" pitchFamily="34" charset="0"/>
                <a:ea typeface="隶书" panose="02010509060101010101" pitchFamily="49" charset="-122"/>
                <a:cs typeface="+mj-lt"/>
                <a:sym typeface="Arial" panose="020B0604020202020204" pitchFamily="34" charset="0"/>
              </a:rPr>
              <a:t>02</a:t>
            </a:r>
            <a:endParaRPr lang="en-US" altLang="zh-CN" sz="2800" b="1" spc="300" dirty="0">
              <a:solidFill>
                <a:schemeClr val="accent1"/>
              </a:solidFill>
              <a:latin typeface="Arial" panose="020B0604020202020204" pitchFamily="34" charset="0"/>
              <a:ea typeface="隶书" panose="02010509060101010101" pitchFamily="49" charset="-122"/>
              <a:cs typeface="+mj-lt"/>
              <a:sym typeface="Arial" panose="020B0604020202020204" pitchFamily="34" charset="0"/>
            </a:endParaRPr>
          </a:p>
        </p:txBody>
      </p:sp>
      <p:cxnSp>
        <p:nvCxnSpPr>
          <p:cNvPr id="76" name="直接连接符 75"/>
          <p:cNvCxnSpPr/>
          <p:nvPr>
            <p:custDataLst>
              <p:tags r:id="rId7"/>
            </p:custDataLst>
          </p:nvPr>
        </p:nvCxnSpPr>
        <p:spPr>
          <a:xfrm>
            <a:off x="2308175" y="2540006"/>
            <a:ext cx="0" cy="973225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文本框 84"/>
          <p:cNvSpPr txBox="1"/>
          <p:nvPr>
            <p:custDataLst>
              <p:tags r:id="rId8"/>
            </p:custDataLst>
          </p:nvPr>
        </p:nvSpPr>
        <p:spPr>
          <a:xfrm>
            <a:off x="2359025" y="2270760"/>
            <a:ext cx="4455160" cy="1564005"/>
          </a:xfrm>
          <a:prstGeom prst="rect">
            <a:avLst/>
          </a:prstGeom>
          <a:noFill/>
        </p:spPr>
        <p:txBody>
          <a:bodyPr wrap="square" lIns="91440" tIns="0" rIns="91440" bIns="45720">
            <a:normAutofit fontScale="70000"/>
          </a:bodyPr>
          <a:lstStyle/>
          <a:p>
            <a:pPr>
              <a:lnSpc>
                <a:spcPct val="120000"/>
              </a:lnSpc>
            </a:pPr>
            <a:r>
              <a:rPr lang="en-US" altLang="zh-CN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  </a:t>
            </a:r>
            <a:r>
              <a:rPr lang="zh-CN" altLang="en-US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  政府信息管理情况：</a:t>
            </a:r>
            <a:r>
              <a:rPr lang="zh-CN" altLang="en-US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严格落实信息网上发布审核机制，确保公开实效，切实提升公开质量，落实专人承担政府信息公开的各项工作任务，对所公开事项内容进行审核、把关，确保公开内容的合法性、准确性、严肃性，报分管领导批准，做到涉密信息不上网， 本年度我局无信息公开泄密情况。</a:t>
            </a:r>
            <a:endParaRPr lang="zh-CN" altLang="en-US" sz="1800" b="1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隶书" panose="020105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68" name="文本框 67"/>
          <p:cNvSpPr txBox="1"/>
          <p:nvPr>
            <p:custDataLst>
              <p:tags r:id="rId9"/>
            </p:custDataLst>
          </p:nvPr>
        </p:nvSpPr>
        <p:spPr>
          <a:xfrm>
            <a:off x="1378902" y="4204691"/>
            <a:ext cx="879042" cy="645154"/>
          </a:xfrm>
          <a:prstGeom prst="rect">
            <a:avLst/>
          </a:prstGeom>
          <a:noFill/>
        </p:spPr>
        <p:txBody>
          <a:bodyPr wrap="square" rtlCol="0">
            <a:norm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ctr"/>
            <a:r>
              <a:rPr lang="en-US" altLang="zh-CN" sz="2800" b="1" spc="300" dirty="0">
                <a:solidFill>
                  <a:schemeClr val="accent1"/>
                </a:solidFill>
                <a:latin typeface="Arial" panose="020B0604020202020204" pitchFamily="34" charset="0"/>
                <a:ea typeface="隶书" panose="02010509060101010101" pitchFamily="49" charset="-122"/>
                <a:cs typeface="+mj-lt"/>
                <a:sym typeface="Arial" panose="020B0604020202020204" pitchFamily="34" charset="0"/>
              </a:rPr>
              <a:t>03</a:t>
            </a:r>
            <a:endParaRPr lang="en-US" altLang="zh-CN" sz="2800" b="1" spc="300" dirty="0">
              <a:solidFill>
                <a:schemeClr val="accent1"/>
              </a:solidFill>
              <a:latin typeface="Arial" panose="020B0604020202020204" pitchFamily="34" charset="0"/>
              <a:ea typeface="隶书" panose="02010509060101010101" pitchFamily="49" charset="-122"/>
              <a:cs typeface="+mj-lt"/>
              <a:sym typeface="Arial" panose="020B0604020202020204" pitchFamily="34" charset="0"/>
            </a:endParaRPr>
          </a:p>
        </p:txBody>
      </p:sp>
      <p:cxnSp>
        <p:nvCxnSpPr>
          <p:cNvPr id="69" name="直接连接符 68"/>
          <p:cNvCxnSpPr/>
          <p:nvPr>
            <p:custDataLst>
              <p:tags r:id="rId10"/>
            </p:custDataLst>
          </p:nvPr>
        </p:nvCxnSpPr>
        <p:spPr>
          <a:xfrm>
            <a:off x="2308175" y="4040656"/>
            <a:ext cx="0" cy="973225"/>
          </a:xfrm>
          <a:prstGeom prst="line">
            <a:avLst/>
          </a:prstGeom>
          <a:ln w="698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文本框 73"/>
          <p:cNvSpPr txBox="1"/>
          <p:nvPr>
            <p:custDataLst>
              <p:tags r:id="rId11"/>
            </p:custDataLst>
          </p:nvPr>
        </p:nvSpPr>
        <p:spPr>
          <a:xfrm>
            <a:off x="2478405" y="4041140"/>
            <a:ext cx="4336415" cy="1075690"/>
          </a:xfrm>
          <a:prstGeom prst="rect">
            <a:avLst/>
          </a:prstGeom>
          <a:noFill/>
        </p:spPr>
        <p:txBody>
          <a:bodyPr wrap="square" lIns="91440" tIns="0" rIns="91440" bIns="45720">
            <a:normAutofit fontScale="80000"/>
          </a:bodyPr>
          <a:lstStyle/>
          <a:p>
            <a:pPr algn="l">
              <a:lnSpc>
                <a:spcPct val="120000"/>
              </a:lnSpc>
              <a:buClrTx/>
              <a:buSzTx/>
              <a:buFontTx/>
            </a:pPr>
            <a:r>
              <a:rPr lang="en-US" altLang="zh-CN" sz="14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 </a:t>
            </a:r>
            <a:r>
              <a:rPr lang="zh-CN" altLang="en-US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 政府信息平台建设情况：</a:t>
            </a:r>
            <a:r>
              <a:rPr lang="zh-CN" altLang="en-US" sz="1800" b="1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隶书" panose="02010509060101010101" pitchFamily="49" charset="-122"/>
                <a:sym typeface="Arial" panose="020B0604020202020204" pitchFamily="34" charset="0"/>
              </a:rPr>
              <a:t>科技局办公室是信息公开工作的主管科室，负责推进、指导、协调、监督其他科室信息公开工作。从事政府信息公开工作专职人员1人。</a:t>
            </a:r>
            <a:endParaRPr lang="zh-CN" altLang="en-US" sz="1800" b="1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Arial" panose="020B0604020202020204" pitchFamily="34" charset="0"/>
              <a:ea typeface="隶书" panose="02010509060101010101" pitchFamily="49" charset="-122"/>
              <a:sym typeface="Arial" panose="020B0604020202020204" pitchFamily="34" charset="0"/>
            </a:endParaRPr>
          </a:p>
        </p:txBody>
      </p:sp>
    </p:spTree>
    <p:custDataLst>
      <p:tags r:id="rId1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/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>
            <p:custDataLst>
              <p:tags r:id="rId1"/>
            </p:custDataLst>
          </p:nvPr>
        </p:nvSpPr>
        <p:spPr>
          <a:xfrm>
            <a:off x="5398770" y="1110615"/>
            <a:ext cx="1296035" cy="128079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 spc="200">
              <a:latin typeface="Arial" panose="020B0604020202020204" pitchFamily="34" charset="0"/>
              <a:ea typeface="隶书" panose="02010509060101010101" pitchFamily="49" charset="-122"/>
            </a:endParaRPr>
          </a:p>
        </p:txBody>
      </p:sp>
      <p:sp>
        <p:nvSpPr>
          <p:cNvPr id="7" name="TextBox 2"/>
          <p:cNvSpPr txBox="1"/>
          <p:nvPr>
            <p:custDataLst>
              <p:tags r:id="rId2"/>
            </p:custDataLst>
          </p:nvPr>
        </p:nvSpPr>
        <p:spPr>
          <a:xfrm>
            <a:off x="5189220" y="1353820"/>
            <a:ext cx="1705610" cy="91503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algn="ctr" defTabSz="914400"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</a:pPr>
            <a:r>
              <a:rPr lang="en-US" altLang="zh-CN" sz="2000" spc="200">
                <a:ln>
                  <a:solidFill>
                    <a:sysClr val="windowText" lastClr="000000"/>
                  </a:solidFill>
                </a:ln>
                <a:latin typeface="Arial" panose="020B0604020202020204" pitchFamily="34" charset="0"/>
                <a:ea typeface="隶书" panose="02010509060101010101" pitchFamily="49" charset="-122"/>
                <a:cs typeface="Arial" panose="020B0604020202020204" pitchFamily="34" charset="0"/>
                <a:sym typeface="+mn-lt"/>
              </a:rPr>
              <a:t>监督保障</a:t>
            </a:r>
            <a:endParaRPr lang="en-US" altLang="zh-CN" sz="2000" spc="200">
              <a:solidFill>
                <a:schemeClr val="bg1"/>
              </a:solidFill>
              <a:latin typeface="Arial" panose="020B0604020202020204" pitchFamily="34" charset="0"/>
              <a:ea typeface="隶书" panose="02010509060101010101" pitchFamily="49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5" name="标题 4"/>
          <p:cNvSpPr>
            <a:spLocks noGrp="1"/>
          </p:cNvSpPr>
          <p:nvPr>
            <p:ph type="ctrTitle" idx="14"/>
            <p:custDataLst>
              <p:tags r:id="rId3"/>
            </p:custDataLst>
          </p:nvPr>
        </p:nvSpPr>
        <p:spPr>
          <a:xfrm>
            <a:off x="866775" y="1869440"/>
            <a:ext cx="10908030" cy="4182110"/>
          </a:xfrm>
        </p:spPr>
        <p:txBody>
          <a:bodyPr>
            <a:normAutofit/>
          </a:bodyPr>
          <a:lstStyle/>
          <a:p>
            <a:pPr algn="l"/>
            <a:r>
              <a:rPr lang="en-US" altLang="zh-CN" sz="2000" b="1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</a:t>
            </a:r>
            <a:r>
              <a:rPr lang="en-US" altLang="zh-CN" sz="2400" b="1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400" b="1">
                <a:solidFill>
                  <a:srgbClr val="FFC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枣庄高新区科技局为做好网站信息工作，建立健全政府信息公开工作制度，落实责任制，明确分管领导，指定工作人员专门负责信息公开网站维护和更新；将政务公开工作和业务工作紧密结合，进一步充实信息公开内容，举办政府信息公开、政务公开工作考核等培训会，进一步提升了工作人员的相关业务能力和水平；从源头减少错误来源，提高信息质量。严格规范要求，切实将政务信息公开工作落到实处。科技局认真对照考核标准，保质保量完成各项考核任务，不仅促进了本中心政府信息公开工作规范有序开展，同时也为下一步工作指明了方向。</a:t>
            </a:r>
            <a:endParaRPr lang="zh-CN" altLang="en-US" sz="2400" b="1">
              <a:solidFill>
                <a:srgbClr val="FFC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6*i*0"/>
  <p:tag name="KSO_WM_UNIT_BK_DARK_LIGHT" val="2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7*i*0"/>
  <p:tag name="KSO_WM_UNIT_BK_DARK_LIGHT" val="2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5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8*i*0"/>
  <p:tag name="KSO_WM_UNIT_BK_DARK_LIGHT" val="2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569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4569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TEMPLATE_THUMBS_INDEX" val="1、4、7、9、12、16、21、24、25、26、27、28、31、35、40、41、42、43"/>
  <p:tag name="KSO_WM_TEMPLATE_SUBCATEGORY" val="0"/>
  <p:tag name="KSO_WM_TEMPLATE_COLOR_TYPE" val="1"/>
  <p:tag name="KSO_WM_TEMPLATE_MASTER_THUMB_INDEX" val="12"/>
  <p:tag name="KSO_WM_TAG_VERSION" val="1.0"/>
  <p:tag name="KSO_WM_BEAUTIFY_FLAG" val="#wm#"/>
  <p:tag name="KSO_WM_TEMPLATE_CATEGORY" val="custom"/>
  <p:tag name="KSO_WM_TEMPLATE_INDEX" val="20204569"/>
  <p:tag name="KSO_WM_TEMPLATE_MASTER_TYPE" val="1"/>
</p:tagLst>
</file>

<file path=ppt/tags/tag141.xml><?xml version="1.0" encoding="utf-8"?>
<p:tagLst xmlns:p="http://schemas.openxmlformats.org/presentationml/2006/main">
  <p:tag name="KSO_WM_BEAUTIFY_FLAG" val="#wm#"/>
  <p:tag name="KSO_WM_TEMPLATE_CATEGORY" val="custom"/>
  <p:tag name="KSO_WM_TEMPLATE_INDEX" val="20204569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569_7*i*1"/>
  <p:tag name="KSO_WM_TEMPLATE_CATEGORY" val="custom"/>
  <p:tag name="KSO_WM_TEMPLATE_INDEX" val="20204569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PRESET_TEXT" val="01"/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569_7*e*1"/>
  <p:tag name="KSO_WM_TEMPLATE_CATEGORY" val="custom"/>
  <p:tag name="KSO_WM_TEMPLATE_INDEX" val="20204569"/>
  <p:tag name="KSO_WM_UNIT_LAYERLEVEL" val="1"/>
  <p:tag name="KSO_WM_TAG_VERSION" val="1.0"/>
  <p:tag name="KSO_WM_BEAUTIFY_FLAG" val="#wm#"/>
</p:tagLst>
</file>

<file path=ppt/tags/tag144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569_7*a*1"/>
  <p:tag name="KSO_WM_TEMPLATE_CATEGORY" val="custom"/>
  <p:tag name="KSO_WM_TEMPLATE_INDEX" val="20204569"/>
  <p:tag name="KSO_WM_UNIT_LAYERLEVEL" val="1"/>
  <p:tag name="KSO_WM_TAG_VERSION" val="1.0"/>
  <p:tag name="KSO_WM_BEAUTIFY_FLAG" val="#wm#"/>
</p:tagLst>
</file>

<file path=ppt/tags/tag145.xml><?xml version="1.0" encoding="utf-8"?>
<p:tagLst xmlns:p="http://schemas.openxmlformats.org/presentationml/2006/main">
  <p:tag name="KSO_WM_SLIDE_ID" val="custom20204569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569"/>
  <p:tag name="KSO_WM_SLIDE_LAYOUT" val="a_b_e"/>
  <p:tag name="KSO_WM_SLIDE_LAYOUT_CNT" val="1_1_1"/>
</p:tagLst>
</file>

<file path=ppt/tags/tag146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4569_4*a*1"/>
  <p:tag name="KSO_WM_TEMPLATE_CATEGORY" val="custom"/>
  <p:tag name="KSO_WM_TEMPLATE_INDEX" val="20204569"/>
  <p:tag name="KSO_WM_UNIT_LAYERLEVEL" val="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47.xml><?xml version="1.0" encoding="utf-8"?>
<p:tagLst xmlns:p="http://schemas.openxmlformats.org/presentationml/2006/main">
  <p:tag name="KSO_WM_UNIT_COLOR_SCHEME_SHAPE_ID" val="132"/>
  <p:tag name="KSO_WM_UNIT_COLOR_SCHEME_PARENT_PAGE" val="0_4"/>
  <p:tag name="KSO_WM_UNIT_PRESET_TEXT" val="单击此处添加文本具体内容，简明扼要的阐述您的观点。"/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4569_4*l_h_f*1_1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04569_4*l_h_i*1_1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1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4569_4*l_h_i*1_1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USESOURCEFORMAT_APPLY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4569_4*l_h_i*1_2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4569_4*l_h_i*1_2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USESOURCEFORMAT_APPLY" val="1"/>
</p:tagLst>
</file>

<file path=ppt/tags/tag152.xml><?xml version="1.0" encoding="utf-8"?>
<p:tagLst xmlns:p="http://schemas.openxmlformats.org/presentationml/2006/main">
  <p:tag name="KSO_WM_UNIT_COLOR_SCHEME_SHAPE_ID" val="132"/>
  <p:tag name="KSO_WM_UNIT_COLOR_SCHEME_PARENT_PAGE" val="0_4"/>
  <p:tag name="KSO_WM_UNIT_PRESET_TEXT" val="单击此处添加文本具体内容，简明扼要的阐述您的观点。"/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4569_4*l_h_f*1_2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custom20204569_4*l_h_i*1_3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TEXT_FILL_FORE_SCHEMECOLOR_INDEX" val="5"/>
  <p:tag name="KSO_WM_UNIT_TEXT_FILL_TYPE" val="1"/>
  <p:tag name="KSO_WM_UNIT_USESOURCEFORMAT_APPLY" val="1"/>
</p:tagLst>
</file>

<file path=ppt/tags/tag1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4569_4*l_h_i*1_3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LINE_FORE_SCHEMECOLOR_INDEX" val="5"/>
  <p:tag name="KSO_WM_UNIT_LINE_FILL_TYPE" val="2"/>
  <p:tag name="KSO_WM_UNIT_USESOURCEFORMAT_APPLY" val="1"/>
</p:tagLst>
</file>

<file path=ppt/tags/tag155.xml><?xml version="1.0" encoding="utf-8"?>
<p:tagLst xmlns:p="http://schemas.openxmlformats.org/presentationml/2006/main">
  <p:tag name="KSO_WM_UNIT_COLOR_SCHEME_SHAPE_ID" val="132"/>
  <p:tag name="KSO_WM_UNIT_COLOR_SCHEME_PARENT_PAGE" val="0_4"/>
  <p:tag name="KSO_WM_UNIT_PRESET_TEXT" val="单击此处添加文本具体内容，简明扼要的阐述您的观点。"/>
  <p:tag name="KSO_WM_UNIT_NOCLEAR" val="0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4569_4*l_h_f*1_3_1"/>
  <p:tag name="KSO_WM_TEMPLATE_CATEGORY" val="custom"/>
  <p:tag name="KSO_WM_TEMPLATE_INDEX" val="20204569"/>
  <p:tag name="KSO_WM_UNIT_LAYERLEVEL" val="1_1_1"/>
  <p:tag name="KSO_WM_TAG_VERSION" val="1.0"/>
  <p:tag name="KSO_WM_BEAUTIFY_FLAG" val="#wm#"/>
  <p:tag name="KSO_WM_UNIT_TEXT_FILL_FORE_SCHEMECOLOR_INDEX" val="13"/>
  <p:tag name="KSO_WM_UNIT_TEXT_FILL_TYPE" val="1"/>
  <p:tag name="KSO_WM_UNIT_USESOURCEFORMAT_APPLY" val="1"/>
</p:tagLst>
</file>

<file path=ppt/tags/tag156.xml><?xml version="1.0" encoding="utf-8"?>
<p:tagLst xmlns:p="http://schemas.openxmlformats.org/presentationml/2006/main">
  <p:tag name="KSO_WM_SLIDE_ID" val="custom20204569_4"/>
  <p:tag name="KSO_WM_TEMPLATE_SUBCATEGORY" val="0"/>
  <p:tag name="KSO_WM_TEMPLATE_MASTER_TYPE" val="1"/>
  <p:tag name="KSO_WM_TEMPLATE_COLOR_TYPE" val="1"/>
  <p:tag name="KSO_WM_SLIDE_TYPE" val="contents"/>
  <p:tag name="KSO_WM_SLIDE_SUBTYPE" val="diag"/>
  <p:tag name="KSO_WM_SLIDE_ITEM_CNT" val="4"/>
  <p:tag name="KSO_WM_SLIDE_INDEX" val="4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4569"/>
  <p:tag name="KSO_WM_SLIDE_LAYOUT" val="a_l"/>
  <p:tag name="KSO_WM_SLIDE_LAYOUT_CNT" val="1_1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custom20204569_7*i*1"/>
  <p:tag name="KSO_WM_TEMPLATE_CATEGORY" val="custom"/>
  <p:tag name="KSO_WM_TEMPLATE_INDEX" val="20204569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PRESET_TEXT" val="01"/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4569_7*e*1"/>
  <p:tag name="KSO_WM_TEMPLATE_CATEGORY" val="custom"/>
  <p:tag name="KSO_WM_TEMPLATE_INDEX" val="20204569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4569_7*a*1"/>
  <p:tag name="KSO_WM_TEMPLATE_CATEGORY" val="custom"/>
  <p:tag name="KSO_WM_TEMPLATE_INDEX" val="20204569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ID" val="custom20204569_7"/>
  <p:tag name="KSO_WM_TEMPLATE_SUBCATEGORY" val="0"/>
  <p:tag name="KSO_WM_TEMPLATE_MASTER_TYPE" val="1"/>
  <p:tag name="KSO_WM_TEMPLATE_COLOR_TYPE" val="1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4569"/>
  <p:tag name="KSO_WM_SLIDE_LAYOUT" val="a_b_e"/>
  <p:tag name="KSO_WM_SLIDE_LAYOUT_CNT" val="1_1_1"/>
</p:tagLst>
</file>

<file path=ppt/tags/tag161.xml><?xml version="1.0" encoding="utf-8"?>
<p:tagLst xmlns:p="http://schemas.openxmlformats.org/presentationml/2006/main">
  <p:tag name="KSO_WPP_MARK_KEY" val="9e84d4cd-a938-4abb-9ed8-28f8694bc805"/>
  <p:tag name="COMMONDATA" val="eyJoZGlkIjoiY2Q2M2UwZTIxMWIwNGZiOGE5NTZkZTE0NGUyYjc4NjcifQ==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3*i*0"/>
  <p:tag name="KSO_WM_UNIT_BK_DARK_LIGHT" val="2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4*i*0"/>
  <p:tag name="KSO_WM_UNIT_BK_DARK_LIGHT" val="2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0"/>
  <p:tag name="KSO_WM_UNIT_ID" val="_15*i*0"/>
  <p:tag name="KSO_WM_UNIT_BK_DARK_LIGHT" val="2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主题​​">
  <a:themeElements>
    <a:clrScheme name="自定义 62">
      <a:dk1>
        <a:sysClr val="windowText" lastClr="000000"/>
      </a:dk1>
      <a:lt1>
        <a:sysClr val="window" lastClr="FFFFFF"/>
      </a:lt1>
      <a:dk2>
        <a:srgbClr val="FCF3F2"/>
      </a:dk2>
      <a:lt2>
        <a:srgbClr val="FFFFFF"/>
      </a:lt2>
      <a:accent1>
        <a:srgbClr val="B82421"/>
      </a:accent1>
      <a:accent2>
        <a:srgbClr val="BE4031"/>
      </a:accent2>
      <a:accent3>
        <a:srgbClr val="C45C41"/>
      </a:accent3>
      <a:accent4>
        <a:srgbClr val="CB7852"/>
      </a:accent4>
      <a:accent5>
        <a:srgbClr val="D19462"/>
      </a:accent5>
      <a:accent6>
        <a:srgbClr val="E1C597"/>
      </a:accent6>
      <a:hlink>
        <a:srgbClr val="658BD5"/>
      </a:hlink>
      <a:folHlink>
        <a:srgbClr val="A16AA5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822</Words>
  <Application>WPS 演示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4</vt:i4>
      </vt:variant>
    </vt:vector>
  </HeadingPairs>
  <TitlesOfParts>
    <vt:vector size="16" baseType="lpstr">
      <vt:lpstr>Arial</vt:lpstr>
      <vt:lpstr>宋体</vt:lpstr>
      <vt:lpstr>Wingdings</vt:lpstr>
      <vt:lpstr>隶书</vt:lpstr>
      <vt:lpstr>微软雅黑</vt:lpstr>
      <vt:lpstr>汉仪尚巍手书W</vt:lpstr>
      <vt:lpstr>楷体</vt:lpstr>
      <vt:lpstr>黑体</vt:lpstr>
      <vt:lpstr>Arial Unicode MS</vt:lpstr>
      <vt:lpstr>Calibri</vt:lpstr>
      <vt:lpstr>Office 主题</vt:lpstr>
      <vt:lpstr>3_Office 主题​​</vt:lpstr>
      <vt:lpstr>枣庄高新区科技局2022年 政府信息公开工作年度报告</vt:lpstr>
      <vt:lpstr>   2022年，枣庄高新区科技局认真贯彻落实《中华人民共和国政府信息公开条例》、《山东省政府信息公开办法》要求，紧紧围绕中心工作及公众关切，坚持“以公开为常态，不公开为例外”原则，全面落实政府信息公开条例，夯实主动公开工作基础，规范依申请公开办理流程，建立健全政府信息公开工作管理机制，提升政府信息公开平台建设，加大监督保障力度，全力推进政府信息公开工作，扎实做好政府信息公开工作政府信息公开工作的积极性、主动性不断提高，政府工作透明度进一步增强，有效地保障了公民的知情权。</vt:lpstr>
      <vt:lpstr>PowerPoint 演示文稿</vt:lpstr>
      <vt:lpstr>   枣庄高新区科技局为做好网站信息工作，明确专人负责，建立健全政府信息公开工作制度，落实责任制，明确分管领导，指定工作人员专门负责信息公开网站维护和更新。将政务公开工作和业务工作紧密结合，进一步充实信息公开内容，加强对信息的报送人员写作、操作等方面的培训，从源头减少错误来源，提高信息质量。严格规范要求，切实将政务信息公开工作落到实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A情怀</cp:lastModifiedBy>
  <cp:revision>8</cp:revision>
  <dcterms:created xsi:type="dcterms:W3CDTF">2022-01-20T08:08:00Z</dcterms:created>
  <dcterms:modified xsi:type="dcterms:W3CDTF">2023-02-09T05:04:44Z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5B030153405149569BA458F0B1F687F0</vt:lpwstr>
  </property>
  <property fmtid="{D5CDD505-2E9C-101B-9397-08002B2CF9AE}" pid="3" name="KSOProductBuildVer">
    <vt:lpwstr>2052-11.1.0.13703</vt:lpwstr>
  </property>
</Properties>
</file>